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8" r:id="rId4"/>
    <p:sldMasterId id="214748369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y="6858000" cx="12188950"/>
  <p:notesSz cx="6858000" cy="9144000"/>
  <p:embeddedFontLst>
    <p:embeddedFont>
      <p:font typeface="DM Sans Medium"/>
      <p:regular r:id="rId53"/>
      <p:bold r:id="rId54"/>
      <p:italic r:id="rId55"/>
      <p:boldItalic r:id="rId56"/>
    </p:embeddedFont>
    <p:embeddedFont>
      <p:font typeface="Roboto"/>
      <p:regular r:id="rId57"/>
      <p:bold r:id="rId58"/>
      <p:italic r:id="rId59"/>
      <p:boldItalic r:id="rId60"/>
    </p:embeddedFont>
    <p:embeddedFont>
      <p:font typeface="DM Mono Medium"/>
      <p:regular r:id="rId61"/>
      <p:italic r:id="rId62"/>
    </p:embeddedFont>
    <p:embeddedFont>
      <p:font typeface="DM Sans"/>
      <p:regular r:id="rId63"/>
      <p:bold r:id="rId64"/>
      <p:italic r:id="rId65"/>
      <p:boldItalic r:id="rId66"/>
    </p:embeddedFont>
    <p:embeddedFont>
      <p:font typeface="Barlow"/>
      <p:regular r:id="rId67"/>
      <p:bold r:id="rId68"/>
      <p:italic r:id="rId69"/>
      <p:boldItalic r:id="rId70"/>
    </p:embeddedFont>
    <p:embeddedFont>
      <p:font typeface="DM Mono"/>
      <p:regular r:id="rId71"/>
      <p: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F622A55-386F-43F2-8CD5-79DE0DD4DBBA}">
  <a:tblStyle styleId="{AF622A55-386F-43F2-8CD5-79DE0DD4DBB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2" Type="http://schemas.openxmlformats.org/officeDocument/2006/relationships/font" Target="fonts/DMMono-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DMMono-regular.fntdata"/><Relationship Id="rId70" Type="http://schemas.openxmlformats.org/officeDocument/2006/relationships/font" Target="fonts/Barlow-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DMMonoMedium-italic.fntdata"/><Relationship Id="rId61" Type="http://schemas.openxmlformats.org/officeDocument/2006/relationships/font" Target="fonts/DMMonoMedium-regular.fntdata"/><Relationship Id="rId20" Type="http://schemas.openxmlformats.org/officeDocument/2006/relationships/slide" Target="slides/slide14.xml"/><Relationship Id="rId64" Type="http://schemas.openxmlformats.org/officeDocument/2006/relationships/font" Target="fonts/DMSans-bold.fntdata"/><Relationship Id="rId63" Type="http://schemas.openxmlformats.org/officeDocument/2006/relationships/font" Target="fonts/DMSans-regular.fntdata"/><Relationship Id="rId22" Type="http://schemas.openxmlformats.org/officeDocument/2006/relationships/slide" Target="slides/slide16.xml"/><Relationship Id="rId66" Type="http://schemas.openxmlformats.org/officeDocument/2006/relationships/font" Target="fonts/DMSans-boldItalic.fntdata"/><Relationship Id="rId21" Type="http://schemas.openxmlformats.org/officeDocument/2006/relationships/slide" Target="slides/slide15.xml"/><Relationship Id="rId65" Type="http://schemas.openxmlformats.org/officeDocument/2006/relationships/font" Target="fonts/DMSans-italic.fntdata"/><Relationship Id="rId24" Type="http://schemas.openxmlformats.org/officeDocument/2006/relationships/slide" Target="slides/slide18.xml"/><Relationship Id="rId68" Type="http://schemas.openxmlformats.org/officeDocument/2006/relationships/font" Target="fonts/Barlow-bold.fntdata"/><Relationship Id="rId23" Type="http://schemas.openxmlformats.org/officeDocument/2006/relationships/slide" Target="slides/slide17.xml"/><Relationship Id="rId67" Type="http://schemas.openxmlformats.org/officeDocument/2006/relationships/font" Target="fonts/Barlow-regular.fntdata"/><Relationship Id="rId60" Type="http://schemas.openxmlformats.org/officeDocument/2006/relationships/font" Target="fonts/Roboto-bold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Barlow-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DMSansMedium-regular.fntdata"/><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DMSansMedium-italic.fntdata"/><Relationship Id="rId10" Type="http://schemas.openxmlformats.org/officeDocument/2006/relationships/slide" Target="slides/slide4.xml"/><Relationship Id="rId54" Type="http://schemas.openxmlformats.org/officeDocument/2006/relationships/font" Target="fonts/DMSansMedium-bold.fntdata"/><Relationship Id="rId13" Type="http://schemas.openxmlformats.org/officeDocument/2006/relationships/slide" Target="slides/slide7.xml"/><Relationship Id="rId57" Type="http://schemas.openxmlformats.org/officeDocument/2006/relationships/font" Target="fonts/Roboto-regular.fntdata"/><Relationship Id="rId12" Type="http://schemas.openxmlformats.org/officeDocument/2006/relationships/slide" Target="slides/slide6.xml"/><Relationship Id="rId56" Type="http://schemas.openxmlformats.org/officeDocument/2006/relationships/font" Target="fonts/DMSansMedium-boldItalic.fntdata"/><Relationship Id="rId15" Type="http://schemas.openxmlformats.org/officeDocument/2006/relationships/slide" Target="slides/slide9.xml"/><Relationship Id="rId59" Type="http://schemas.openxmlformats.org/officeDocument/2006/relationships/font" Target="fonts/Roboto-italic.fntdata"/><Relationship Id="rId14" Type="http://schemas.openxmlformats.org/officeDocument/2006/relationships/slide" Target="slides/slide8.xml"/><Relationship Id="rId58" Type="http://schemas.openxmlformats.org/officeDocument/2006/relationships/font" Target="fonts/Roboto-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POCRirkBgL-u6VZudMDKNFc-_nK0wVIPhhcGpfHOdO8/edit#heading=h.6coemfdxur9f"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POCRirkBgL-u6VZudMDKNFc-_nK0wVIPhhcGpfHOdO8/edit#heading=h.7zxwtbxtkon2" TargetMode="External"/><Relationship Id="rId3" Type="http://schemas.openxmlformats.org/officeDocument/2006/relationships/hyperlink" Target="https://arxiv.org/abs/2212.14024"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2eeyQkQ1X5ONR-3qIeH_VgcNKhxF7Z7Tg-O453jFd2c/edit#slide=id.g277fc48aebf_0_1056"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uggingface.co/blog/evaluating-mmlu-leaderboard" TargetMode="External"/><Relationship Id="rId3" Type="http://schemas.openxmlformats.org/officeDocument/2006/relationships/hyperlink" Target="https://en.wikipedia.org/wiki/BLEU" TargetMode="External"/><Relationship Id="rId4" Type="http://schemas.openxmlformats.org/officeDocument/2006/relationships/hyperlink" Target="https://en.wikipedia.org/wiki/ROUGE_(metric)" TargetMode="External"/><Relationship Id="rId5" Type="http://schemas.openxmlformats.org/officeDocument/2006/relationships/hyperlink" Target="https://blog.replit.com/llm-training"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f7b9ec9ce5_0_1087: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f7b9ec9ce5_0_1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DM Sans"/>
                <a:ea typeface="DM Sans"/>
                <a:cs typeface="DM Sans"/>
                <a:sym typeface="DM Sans"/>
              </a:rPr>
              <a:t>Accompanying slide deck to the Big Book of MLOps V2</a:t>
            </a:r>
            <a:endParaRPr>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p>
            <a:pPr indent="-298450" lvl="0" marL="457200" rtl="0" algn="l">
              <a:spcBef>
                <a:spcPts val="0"/>
              </a:spcBef>
              <a:spcAft>
                <a:spcPts val="0"/>
              </a:spcAft>
              <a:buSzPts val="1100"/>
              <a:buFont typeface="DM Sans"/>
              <a:buChar char="-"/>
            </a:pPr>
            <a:r>
              <a:rPr lang="en">
                <a:latin typeface="DM Sans"/>
                <a:ea typeface="DM Sans"/>
                <a:cs typeface="DM Sans"/>
                <a:sym typeface="DM Sans"/>
              </a:rPr>
              <a:t>Internal doc - </a:t>
            </a:r>
            <a:r>
              <a:rPr lang="en" u="sng">
                <a:solidFill>
                  <a:schemeClr val="hlink"/>
                </a:solidFill>
                <a:latin typeface="DM Sans"/>
                <a:ea typeface="DM Sans"/>
                <a:cs typeface="DM Sans"/>
                <a:sym typeface="DM Sans"/>
                <a:hlinkClick r:id="rId2"/>
              </a:rPr>
              <a:t>Big Book of MLOps V2</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8cfc2c7db9_0_64: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28cfc2c7db9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8cfc2c7db9_0_105: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8cfc2c7db9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8cfc2c7db9_0_13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8cfc2c7db9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8cfc2c7db9_0_122: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8cfc2c7db9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8cfc2c7db9_0_142: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8cfc2c7db9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8cfc2c7db9_0_154: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28cfc2c7db9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8cfc2c7db9_0_166: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28cfc2c7db9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8cfc2c7db9_0_187: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28cfc2c7db9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8cfc2c7db9_0_178: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28cfc2c7db9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911b7934f6_0_27: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2911b7934f6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5b5f1f8ed8_0_839: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5b5f1f8ed8_0_8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911b7934f6_0_35: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2911b7934f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911b7934f6_0_19: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2911b7934f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8cfc2c7db9_0_223: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8cfc2c7db9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8cfc2c7db9_0_234: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28cfc2c7db9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8cfc2c7db9_0_24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28cfc2c7db9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28cfc2c7db9_0_249: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28cfc2c7db9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Font typeface="DM Sans"/>
              <a:buAutoNum type="arabicPeriod"/>
            </a:pPr>
            <a:r>
              <a:rPr b="1" lang="en">
                <a:solidFill>
                  <a:schemeClr val="dk1"/>
                </a:solidFill>
                <a:latin typeface="DM Sans"/>
                <a:ea typeface="DM Sans"/>
                <a:cs typeface="DM Sans"/>
                <a:sym typeface="DM Sans"/>
              </a:rPr>
              <a:t>User prompt:</a:t>
            </a:r>
            <a:r>
              <a:rPr lang="en">
                <a:solidFill>
                  <a:schemeClr val="dk1"/>
                </a:solidFill>
                <a:latin typeface="DM Sans"/>
                <a:ea typeface="DM Sans"/>
                <a:cs typeface="DM Sans"/>
                <a:sym typeface="DM Sans"/>
              </a:rPr>
              <a:t> The process begins with a user query or prompt. This input serves as the foundation for what the RAG system aims to retrieve.</a:t>
            </a:r>
            <a:endParaRPr>
              <a:solidFill>
                <a:schemeClr val="dk1"/>
              </a:solidFill>
              <a:latin typeface="DM Sans"/>
              <a:ea typeface="DM Sans"/>
              <a:cs typeface="DM Sans"/>
              <a:sym typeface="DM Sans"/>
            </a:endParaRPr>
          </a:p>
          <a:p>
            <a:pPr indent="-298450" lvl="0" marL="457200" rtl="0" algn="l">
              <a:lnSpc>
                <a:spcPct val="115000"/>
              </a:lnSpc>
              <a:spcBef>
                <a:spcPts val="0"/>
              </a:spcBef>
              <a:spcAft>
                <a:spcPts val="0"/>
              </a:spcAft>
              <a:buClr>
                <a:schemeClr val="dk1"/>
              </a:buClr>
              <a:buSzPts val="1100"/>
              <a:buFont typeface="DM Sans"/>
              <a:buAutoNum type="arabicPeriod"/>
            </a:pPr>
            <a:r>
              <a:rPr b="1" lang="en">
                <a:solidFill>
                  <a:schemeClr val="dk1"/>
                </a:solidFill>
                <a:latin typeface="DM Sans"/>
                <a:ea typeface="DM Sans"/>
                <a:cs typeface="DM Sans"/>
                <a:sym typeface="DM Sans"/>
              </a:rPr>
              <a:t>Embedding conversion:</a:t>
            </a:r>
            <a:r>
              <a:rPr lang="en">
                <a:solidFill>
                  <a:schemeClr val="dk1"/>
                </a:solidFill>
                <a:latin typeface="DM Sans"/>
                <a:ea typeface="DM Sans"/>
                <a:cs typeface="DM Sans"/>
                <a:sym typeface="DM Sans"/>
              </a:rPr>
              <a:t> The user’s prompt is transformed into a high-dimensional vector (or embedding). This representation captures the semantic essence of the prompt and is used to search for relevant information in the database.</a:t>
            </a:r>
            <a:endParaRPr>
              <a:solidFill>
                <a:schemeClr val="dk1"/>
              </a:solidFill>
              <a:latin typeface="DM Sans"/>
              <a:ea typeface="DM Sans"/>
              <a:cs typeface="DM Sans"/>
              <a:sym typeface="DM Sans"/>
            </a:endParaRPr>
          </a:p>
          <a:p>
            <a:pPr indent="-298450" lvl="0" marL="457200" rtl="0" algn="l">
              <a:lnSpc>
                <a:spcPct val="115000"/>
              </a:lnSpc>
              <a:spcBef>
                <a:spcPts val="0"/>
              </a:spcBef>
              <a:spcAft>
                <a:spcPts val="0"/>
              </a:spcAft>
              <a:buClr>
                <a:schemeClr val="dk1"/>
              </a:buClr>
              <a:buSzPts val="1100"/>
              <a:buFont typeface="DM Sans"/>
              <a:buAutoNum type="arabicPeriod"/>
            </a:pPr>
            <a:r>
              <a:rPr b="1" lang="en">
                <a:solidFill>
                  <a:schemeClr val="dk1"/>
                </a:solidFill>
                <a:latin typeface="DM Sans"/>
                <a:ea typeface="DM Sans"/>
                <a:cs typeface="DM Sans"/>
                <a:sym typeface="DM Sans"/>
              </a:rPr>
              <a:t>Information retrieval: </a:t>
            </a:r>
            <a:r>
              <a:rPr lang="en">
                <a:solidFill>
                  <a:schemeClr val="dk1"/>
                </a:solidFill>
                <a:latin typeface="DM Sans"/>
                <a:ea typeface="DM Sans"/>
                <a:cs typeface="DM Sans"/>
                <a:sym typeface="DM Sans"/>
              </a:rPr>
              <a:t>Using the prompt’s vector representation, RAG queries the external data sources or databases. A </a:t>
            </a:r>
            <a:r>
              <a:rPr lang="en" u="sng">
                <a:solidFill>
                  <a:srgbClr val="1155CC"/>
                </a:solidFill>
                <a:latin typeface="DM Sans"/>
                <a:ea typeface="DM Sans"/>
                <a:cs typeface="DM Sans"/>
                <a:sym typeface="DM Sans"/>
                <a:hlinkClick r:id="rId2">
                  <a:extLst>
                    <a:ext uri="{A12FA001-AC4F-418D-AE19-62706E023703}">
                      <ahyp:hlinkClr val="tx"/>
                    </a:ext>
                  </a:extLst>
                </a:hlinkClick>
              </a:rPr>
              <a:t>vector database</a:t>
            </a:r>
            <a:r>
              <a:rPr lang="en">
                <a:solidFill>
                  <a:schemeClr val="dk1"/>
                </a:solidFill>
                <a:latin typeface="DM Sans"/>
                <a:ea typeface="DM Sans"/>
                <a:cs typeface="DM Sans"/>
                <a:sym typeface="DM Sans"/>
              </a:rPr>
              <a:t> (see below) can be particularly effective here, allowing for efficient and accurate data fetching based on similarity measures.</a:t>
            </a:r>
            <a:endParaRPr>
              <a:solidFill>
                <a:schemeClr val="dk1"/>
              </a:solidFill>
              <a:latin typeface="DM Sans"/>
              <a:ea typeface="DM Sans"/>
              <a:cs typeface="DM Sans"/>
              <a:sym typeface="DM Sans"/>
            </a:endParaRPr>
          </a:p>
          <a:p>
            <a:pPr indent="-298450" lvl="0" marL="457200" rtl="0" algn="l">
              <a:lnSpc>
                <a:spcPct val="115000"/>
              </a:lnSpc>
              <a:spcBef>
                <a:spcPts val="0"/>
              </a:spcBef>
              <a:spcAft>
                <a:spcPts val="0"/>
              </a:spcAft>
              <a:buClr>
                <a:schemeClr val="dk1"/>
              </a:buClr>
              <a:buSzPts val="1100"/>
              <a:buFont typeface="DM Sans"/>
              <a:buAutoNum type="arabicPeriod"/>
            </a:pPr>
            <a:r>
              <a:rPr b="1" lang="en">
                <a:solidFill>
                  <a:schemeClr val="dk1"/>
                </a:solidFill>
                <a:latin typeface="DM Sans"/>
                <a:ea typeface="DM Sans"/>
                <a:cs typeface="DM Sans"/>
                <a:sym typeface="DM Sans"/>
              </a:rPr>
              <a:t>Context augmentation: </a:t>
            </a:r>
            <a:r>
              <a:rPr lang="en">
                <a:solidFill>
                  <a:schemeClr val="dk1"/>
                </a:solidFill>
                <a:latin typeface="DM Sans"/>
                <a:ea typeface="DM Sans"/>
                <a:cs typeface="DM Sans"/>
                <a:sym typeface="DM Sans"/>
              </a:rPr>
              <a:t>The most relevant pieces of information are retrieved and concatenated to the initial prompt. This enriched context provides the LLM with supplemental information which can be used to produce a more informed response. </a:t>
            </a:r>
            <a:endParaRPr>
              <a:solidFill>
                <a:schemeClr val="dk1"/>
              </a:solidFill>
              <a:latin typeface="DM Sans"/>
              <a:ea typeface="DM Sans"/>
              <a:cs typeface="DM Sans"/>
              <a:sym typeface="DM Sans"/>
            </a:endParaRPr>
          </a:p>
          <a:p>
            <a:pPr indent="-298450" lvl="0" marL="457200" rtl="0" algn="l">
              <a:lnSpc>
                <a:spcPct val="115000"/>
              </a:lnSpc>
              <a:spcBef>
                <a:spcPts val="0"/>
              </a:spcBef>
              <a:spcAft>
                <a:spcPts val="0"/>
              </a:spcAft>
              <a:buClr>
                <a:schemeClr val="dk1"/>
              </a:buClr>
              <a:buSzPts val="1100"/>
              <a:buFont typeface="DM Sans"/>
              <a:buAutoNum type="arabicPeriod"/>
            </a:pPr>
            <a:r>
              <a:rPr b="1" lang="en">
                <a:solidFill>
                  <a:schemeClr val="dk1"/>
                </a:solidFill>
                <a:latin typeface="DM Sans"/>
                <a:ea typeface="DM Sans"/>
                <a:cs typeface="DM Sans"/>
                <a:sym typeface="DM Sans"/>
              </a:rPr>
              <a:t>Response Generation: </a:t>
            </a:r>
            <a:r>
              <a:rPr lang="en">
                <a:solidFill>
                  <a:schemeClr val="dk1"/>
                </a:solidFill>
                <a:latin typeface="DM Sans"/>
                <a:ea typeface="DM Sans"/>
                <a:cs typeface="DM Sans"/>
                <a:sym typeface="DM Sans"/>
              </a:rPr>
              <a:t>With the augmented context, the language model processes the combined data (original prompt + retrieved information) and generates a contextually relevant response.</a:t>
            </a:r>
            <a:endParaRPr>
              <a:solidFill>
                <a:schemeClr val="dk1"/>
              </a:solidFill>
              <a:latin typeface="DM Sans"/>
              <a:ea typeface="DM Sans"/>
              <a:cs typeface="DM Sans"/>
              <a:sym typeface="DM Sans"/>
            </a:endParaRPr>
          </a:p>
          <a:p>
            <a:pPr indent="-298450" lvl="0" marL="457200" rtl="0" algn="l">
              <a:lnSpc>
                <a:spcPct val="115000"/>
              </a:lnSpc>
              <a:spcBef>
                <a:spcPts val="0"/>
              </a:spcBef>
              <a:spcAft>
                <a:spcPts val="0"/>
              </a:spcAft>
              <a:buClr>
                <a:schemeClr val="dk1"/>
              </a:buClr>
              <a:buSzPts val="1100"/>
              <a:buFont typeface="DM Sans"/>
              <a:buAutoNum type="arabicPeriod"/>
            </a:pPr>
            <a:r>
              <a:rPr b="1" lang="en">
                <a:solidFill>
                  <a:schemeClr val="dk1"/>
                </a:solidFill>
                <a:latin typeface="DM Sans"/>
                <a:ea typeface="DM Sans"/>
                <a:cs typeface="DM Sans"/>
                <a:sym typeface="DM Sans"/>
              </a:rPr>
              <a:t>Feedback Loop:</a:t>
            </a:r>
            <a:r>
              <a:rPr lang="en">
                <a:solidFill>
                  <a:schemeClr val="dk1"/>
                </a:solidFill>
                <a:latin typeface="DM Sans"/>
                <a:ea typeface="DM Sans"/>
                <a:cs typeface="DM Sans"/>
                <a:sym typeface="DM Sans"/>
              </a:rPr>
              <a:t> Some RAG implementations might encompass a multi-hop feedback mechanism (see the </a:t>
            </a:r>
            <a:r>
              <a:rPr lang="en" u="sng">
                <a:solidFill>
                  <a:srgbClr val="1155CC"/>
                </a:solidFill>
                <a:latin typeface="DM Sans"/>
                <a:ea typeface="DM Sans"/>
                <a:cs typeface="DM Sans"/>
                <a:sym typeface="DM Sans"/>
                <a:hlinkClick r:id="rId3">
                  <a:extLst>
                    <a:ext uri="{A12FA001-AC4F-418D-AE19-62706E023703}">
                      <ahyp:hlinkClr val="tx"/>
                    </a:ext>
                  </a:extLst>
                </a:hlinkClick>
              </a:rPr>
              <a:t>following paper</a:t>
            </a:r>
            <a:r>
              <a:rPr lang="en">
                <a:solidFill>
                  <a:schemeClr val="dk1"/>
                </a:solidFill>
                <a:latin typeface="DM Sans"/>
                <a:ea typeface="DM Sans"/>
                <a:cs typeface="DM Sans"/>
                <a:sym typeface="DM Sans"/>
              </a:rPr>
              <a:t> for an example). In cases where the response is deemed unsatisfactory, the system can revisit its search criteria, tweak the context, or even refine its retrieval strategy, subsequently generating a new answer.</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28cfc2c7db9_0_656: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28cfc2c7db9_0_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8cfc2c7db9_0_1993: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28cfc2c7db9_0_1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u="sng">
                <a:solidFill>
                  <a:schemeClr val="hlink"/>
                </a:solidFill>
                <a:highlight>
                  <a:srgbClr val="F9FBFD"/>
                </a:highlight>
                <a:latin typeface="Roboto"/>
                <a:ea typeface="Roboto"/>
                <a:cs typeface="Roboto"/>
                <a:sym typeface="Roboto"/>
                <a:hlinkClick r:id="rId2"/>
              </a:rPr>
              <a:t>go/vectorsearch/deck</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28cfc2c7db9_0_1682:notes"/>
          <p:cNvSpPr/>
          <p:nvPr>
            <p:ph idx="2" type="sldImg"/>
          </p:nvPr>
        </p:nvSpPr>
        <p:spPr>
          <a:xfrm>
            <a:off x="38203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28cfc2c7db9_0_1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Disvcussion: what other use cases do you have?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28cfc2c7db9_0_922:notes"/>
          <p:cNvSpPr/>
          <p:nvPr>
            <p:ph idx="2" type="sldImg"/>
          </p:nvPr>
        </p:nvSpPr>
        <p:spPr>
          <a:xfrm>
            <a:off x="382032"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28cfc2c7db9_0_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go/vectorsearch/deck</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8cfc2c7db9_0_22: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8cfc2c7db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28cfc2c7db9_0_2062: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28cfc2c7db9_0_20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28cfc2c7db9_0_2068: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28cfc2c7db9_0_20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28cfc2c7db9_0_2106: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28cfc2c7db9_0_2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28cfc2c7db9_0_2076: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28cfc2c7db9_0_20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Font typeface="DM Sans"/>
              <a:buChar char="●"/>
            </a:pPr>
            <a:r>
              <a:rPr b="1" lang="en">
                <a:solidFill>
                  <a:schemeClr val="dk1"/>
                </a:solidFill>
                <a:latin typeface="DM Sans"/>
                <a:ea typeface="DM Sans"/>
                <a:cs typeface="DM Sans"/>
                <a:sym typeface="DM Sans"/>
              </a:rPr>
              <a:t>Variable performance:</a:t>
            </a:r>
            <a:r>
              <a:rPr lang="en">
                <a:solidFill>
                  <a:schemeClr val="dk1"/>
                </a:solidFill>
                <a:latin typeface="DM Sans"/>
                <a:ea typeface="DM Sans"/>
                <a:cs typeface="DM Sans"/>
                <a:sym typeface="DM Sans"/>
              </a:rPr>
              <a:t> LLMs can be </a:t>
            </a:r>
            <a:r>
              <a:rPr lang="en" u="sng">
                <a:solidFill>
                  <a:srgbClr val="1155CC"/>
                </a:solidFill>
                <a:latin typeface="DM Sans"/>
                <a:ea typeface="DM Sans"/>
                <a:cs typeface="DM Sans"/>
                <a:sym typeface="DM Sans"/>
                <a:hlinkClick r:id="rId2">
                  <a:extLst>
                    <a:ext uri="{A12FA001-AC4F-418D-AE19-62706E023703}">
                      <ahyp:hlinkClr val="tx"/>
                    </a:ext>
                  </a:extLst>
                </a:hlinkClick>
              </a:rPr>
              <a:t>sensitive to prompt variations</a:t>
            </a:r>
            <a:r>
              <a:rPr lang="en">
                <a:solidFill>
                  <a:schemeClr val="dk1"/>
                </a:solidFill>
                <a:latin typeface="DM Sans"/>
                <a:ea typeface="DM Sans"/>
                <a:cs typeface="DM Sans"/>
                <a:sym typeface="DM Sans"/>
              </a:rPr>
              <a:t>, demonstrating high proficiency in one task but faltering with slight deviations in prompts.</a:t>
            </a:r>
            <a:endParaRPr>
              <a:solidFill>
                <a:schemeClr val="dk1"/>
              </a:solidFill>
              <a:latin typeface="DM Sans"/>
              <a:ea typeface="DM Sans"/>
              <a:cs typeface="DM Sans"/>
              <a:sym typeface="DM Sans"/>
            </a:endParaRPr>
          </a:p>
          <a:p>
            <a:pPr indent="-298450" lvl="0" marL="457200" rtl="0" algn="l">
              <a:lnSpc>
                <a:spcPct val="115000"/>
              </a:lnSpc>
              <a:spcBef>
                <a:spcPts val="0"/>
              </a:spcBef>
              <a:spcAft>
                <a:spcPts val="0"/>
              </a:spcAft>
              <a:buClr>
                <a:schemeClr val="dk1"/>
              </a:buClr>
              <a:buSzPts val="1100"/>
              <a:buFont typeface="DM Sans"/>
              <a:buChar char="●"/>
            </a:pPr>
            <a:r>
              <a:rPr b="1" lang="en">
                <a:solidFill>
                  <a:schemeClr val="dk1"/>
                </a:solidFill>
                <a:latin typeface="DM Sans"/>
                <a:ea typeface="DM Sans"/>
                <a:cs typeface="DM Sans"/>
                <a:sym typeface="DM Sans"/>
              </a:rPr>
              <a:t>Lack of ground truth: </a:t>
            </a:r>
            <a:r>
              <a:rPr lang="en">
                <a:solidFill>
                  <a:schemeClr val="dk1"/>
                </a:solidFill>
                <a:latin typeface="DM Sans"/>
                <a:ea typeface="DM Sans"/>
                <a:cs typeface="DM Sans"/>
                <a:sym typeface="DM Sans"/>
              </a:rPr>
              <a:t>Since most LLMs output natural language, it is very difficult to evaluate the outputs via traditional NLP metrics (</a:t>
            </a:r>
            <a:r>
              <a:rPr lang="en" u="sng">
                <a:solidFill>
                  <a:srgbClr val="1155CC"/>
                </a:solidFill>
                <a:latin typeface="DM Sans"/>
                <a:ea typeface="DM Sans"/>
                <a:cs typeface="DM Sans"/>
                <a:sym typeface="DM Sans"/>
                <a:hlinkClick r:id="rId3">
                  <a:extLst>
                    <a:ext uri="{A12FA001-AC4F-418D-AE19-62706E023703}">
                      <ahyp:hlinkClr val="tx"/>
                    </a:ext>
                  </a:extLst>
                </a:hlinkClick>
              </a:rPr>
              <a:t>BLEU</a:t>
            </a:r>
            <a:r>
              <a:rPr lang="en">
                <a:solidFill>
                  <a:schemeClr val="dk1"/>
                </a:solidFill>
                <a:latin typeface="DM Sans"/>
                <a:ea typeface="DM Sans"/>
                <a:cs typeface="DM Sans"/>
                <a:sym typeface="DM Sans"/>
              </a:rPr>
              <a:t>, </a:t>
            </a:r>
            <a:r>
              <a:rPr lang="en" u="sng">
                <a:solidFill>
                  <a:srgbClr val="1155CC"/>
                </a:solidFill>
                <a:latin typeface="DM Sans"/>
                <a:ea typeface="DM Sans"/>
                <a:cs typeface="DM Sans"/>
                <a:sym typeface="DM Sans"/>
                <a:hlinkClick r:id="rId4">
                  <a:extLst>
                    <a:ext uri="{A12FA001-AC4F-418D-AE19-62706E023703}">
                      <ahyp:hlinkClr val="tx"/>
                    </a:ext>
                  </a:extLst>
                </a:hlinkClick>
              </a:rPr>
              <a:t>ROUGE</a:t>
            </a:r>
            <a:r>
              <a:rPr lang="en">
                <a:solidFill>
                  <a:schemeClr val="dk1"/>
                </a:solidFill>
                <a:latin typeface="DM Sans"/>
                <a:ea typeface="DM Sans"/>
                <a:cs typeface="DM Sans"/>
                <a:sym typeface="DM Sans"/>
              </a:rPr>
              <a:t>, etc.). For example, suppose an LLM were used to summarize a news article. Two equally good summaries might have almost completely different words and word orders, so even defining a “ground-truth” label becomes difficult or impossible.</a:t>
            </a:r>
            <a:endParaRPr b="1">
              <a:solidFill>
                <a:schemeClr val="dk1"/>
              </a:solidFill>
              <a:latin typeface="DM Sans"/>
              <a:ea typeface="DM Sans"/>
              <a:cs typeface="DM Sans"/>
              <a:sym typeface="DM Sans"/>
            </a:endParaRPr>
          </a:p>
          <a:p>
            <a:pPr indent="-298450" lvl="0" marL="457200" rtl="0" algn="l">
              <a:lnSpc>
                <a:spcPct val="115000"/>
              </a:lnSpc>
              <a:spcBef>
                <a:spcPts val="0"/>
              </a:spcBef>
              <a:spcAft>
                <a:spcPts val="0"/>
              </a:spcAft>
              <a:buClr>
                <a:schemeClr val="dk1"/>
              </a:buClr>
              <a:buSzPts val="1100"/>
              <a:buFont typeface="DM Sans"/>
              <a:buChar char="●"/>
            </a:pPr>
            <a:r>
              <a:rPr b="1" lang="en">
                <a:solidFill>
                  <a:schemeClr val="dk1"/>
                </a:solidFill>
                <a:latin typeface="DM Sans"/>
                <a:ea typeface="DM Sans"/>
                <a:cs typeface="DM Sans"/>
                <a:sym typeface="DM Sans"/>
              </a:rPr>
              <a:t>Domain-specific evaluation: </a:t>
            </a:r>
            <a:r>
              <a:rPr lang="en">
                <a:solidFill>
                  <a:schemeClr val="dk1"/>
                </a:solidFill>
                <a:latin typeface="DM Sans"/>
                <a:ea typeface="DM Sans"/>
                <a:cs typeface="DM Sans"/>
                <a:sym typeface="DM Sans"/>
              </a:rPr>
              <a:t>For domain-specific fine-tuned LLMs, popular generic benchmarks may not capture their nuanced capabilities. Such models are tailored for specialized tasks, making traditional metrics less relevant. This divergence often necessitates the development of domain-specific benchmarks and evaluation criteria. See the example of </a:t>
            </a:r>
            <a:r>
              <a:rPr lang="en" u="sng">
                <a:solidFill>
                  <a:srgbClr val="1155CC"/>
                </a:solidFill>
                <a:latin typeface="DM Sans"/>
                <a:ea typeface="DM Sans"/>
                <a:cs typeface="DM Sans"/>
                <a:sym typeface="DM Sans"/>
                <a:hlinkClick r:id="rId5">
                  <a:extLst>
                    <a:ext uri="{A12FA001-AC4F-418D-AE19-62706E023703}">
                      <ahyp:hlinkClr val="tx"/>
                    </a:ext>
                  </a:extLst>
                </a:hlinkClick>
              </a:rPr>
              <a:t>Replit’s code generation LLM</a:t>
            </a:r>
            <a:r>
              <a:rPr lang="en">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298450" lvl="0" marL="457200" rtl="0" algn="l">
              <a:lnSpc>
                <a:spcPct val="115000"/>
              </a:lnSpc>
              <a:spcBef>
                <a:spcPts val="0"/>
              </a:spcBef>
              <a:spcAft>
                <a:spcPts val="0"/>
              </a:spcAft>
              <a:buClr>
                <a:schemeClr val="dk1"/>
              </a:buClr>
              <a:buSzPts val="1100"/>
              <a:buFont typeface="DM Sans"/>
              <a:buChar char="●"/>
            </a:pPr>
            <a:r>
              <a:rPr b="1" lang="en">
                <a:solidFill>
                  <a:schemeClr val="dk1"/>
                </a:solidFill>
                <a:latin typeface="DM Sans"/>
                <a:ea typeface="DM Sans"/>
                <a:cs typeface="DM Sans"/>
                <a:sym typeface="DM Sans"/>
              </a:rPr>
              <a:t>Reliance on human judgment: </a:t>
            </a:r>
            <a:r>
              <a:rPr lang="en">
                <a:solidFill>
                  <a:schemeClr val="dk1"/>
                </a:solidFill>
                <a:latin typeface="DM Sans"/>
                <a:ea typeface="DM Sans"/>
                <a:cs typeface="DM Sans"/>
                <a:sym typeface="DM Sans"/>
              </a:rPr>
              <a:t>It is often the case that LLM performance is being evaluated in domains where text is scarce or there is a reliance on subject matter expert knowledge. In such scenarios, evaluating LLM output can be costly and time consuming.</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28cfc2c7db9_0_2084: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28cfc2c7db9_0_2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200">
                <a:solidFill>
                  <a:srgbClr val="666666"/>
                </a:solidFill>
                <a:latin typeface="DM Sans"/>
                <a:ea typeface="DM Sans"/>
                <a:cs typeface="DM Sans"/>
                <a:sym typeface="DM Sans"/>
              </a:rPr>
              <a:t>Human feedback in evaluation</a:t>
            </a:r>
            <a:endParaRPr sz="1200">
              <a:solidFill>
                <a:srgbClr val="666666"/>
              </a:solidFill>
              <a:latin typeface="DM Sans"/>
              <a:ea typeface="DM Sans"/>
              <a:cs typeface="DM Sans"/>
              <a:sym typeface="DM Sans"/>
            </a:endParaRPr>
          </a:p>
          <a:p>
            <a:pPr indent="0" lvl="0" marL="0" rtl="0" algn="l">
              <a:lnSpc>
                <a:spcPct val="115000"/>
              </a:lnSpc>
              <a:spcBef>
                <a:spcPts val="400"/>
              </a:spcBef>
              <a:spcAft>
                <a:spcPts val="0"/>
              </a:spcAft>
              <a:buClr>
                <a:schemeClr val="dk1"/>
              </a:buClr>
              <a:buSzPts val="1100"/>
              <a:buFont typeface="Arial"/>
              <a:buNone/>
            </a:pPr>
            <a:r>
              <a:rPr lang="en">
                <a:solidFill>
                  <a:schemeClr val="dk1"/>
                </a:solidFill>
                <a:latin typeface="DM Sans"/>
                <a:ea typeface="DM Sans"/>
                <a:cs typeface="DM Sans"/>
                <a:sym typeface="DM Sans"/>
              </a:rPr>
              <a:t>While human feedback is important in many traditional ML applications, it becomes much more important for LLMs. Humans - ideally your end users - become essential for validating LLM output. While you can pay human labelers to compare or rate model outputs (or have an LLM evaluate your application as mentioned above), the best practice for user-facing applications is to build human feedback into the applications from the outset. For example, a tech support chatbot may have a “click here to chat with a human” option, which provides implicit feedback indicating whether the chatbot’s responses were helpful. Explicit feedback can also be captured in this case by presenting users with the ability to click thumbs up/down buttons.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28cfc2c7db9_0_210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28cfc2c7db9_0_2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28cfc2c7db9_0_2112: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28cfc2c7db9_0_2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28cfc2c7db9_0_2125: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28cfc2c7db9_0_2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28cfc2c7db9_0_2136: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28cfc2c7db9_0_2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28cfc2c7db9_0_2142: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28cfc2c7db9_0_2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8cfc2c7db9_0_28: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8cfc2c7db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28cfc2c7db9_0_2465: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28cfc2c7db9_0_2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28cfc2c7db9_0_2458: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28cfc2c7db9_0_2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28cfc2c7db9_0_2452: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28cfc2c7db9_0_2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28cfc2c7db9_0_2153: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28cfc2c7db9_0_2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28cfc2c7db9_0_2444: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28cfc2c7db9_0_2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28fba55396a_0_4: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28fba55396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28fba55396a_0_13: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28fba55396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8cfc2c7db9_0_46: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8cfc2c7db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8cfc2c7db9_0_4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8cfc2c7db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8cfc2c7db9_0_34: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8cfc2c7db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8cfc2c7db9_0_52: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8cfc2c7db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8cfc2c7db9_0_58: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8cfc2c7db9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A - Light" type="title">
  <p:cSld name="TITLE">
    <p:spTree>
      <p:nvGrpSpPr>
        <p:cNvPr id="12" name="Shape 12"/>
        <p:cNvGrpSpPr/>
        <p:nvPr/>
      </p:nvGrpSpPr>
      <p:grpSpPr>
        <a:xfrm>
          <a:off x="0" y="0"/>
          <a:ext cx="0" cy="0"/>
          <a:chOff x="0" y="0"/>
          <a:chExt cx="0" cy="0"/>
        </a:xfrm>
      </p:grpSpPr>
      <p:sp>
        <p:nvSpPr>
          <p:cNvPr id="13" name="Google Shape;13;p2"/>
          <p:cNvSpPr txBox="1"/>
          <p:nvPr>
            <p:ph type="ctrTitle"/>
          </p:nvPr>
        </p:nvSpPr>
        <p:spPr>
          <a:xfrm>
            <a:off x="761800" y="1186975"/>
            <a:ext cx="5332800" cy="2387700"/>
          </a:xfrm>
          <a:prstGeom prst="rect">
            <a:avLst/>
          </a:prstGeom>
          <a:noFill/>
          <a:ln>
            <a:noFill/>
          </a:ln>
        </p:spPr>
        <p:txBody>
          <a:bodyPr anchorCtr="0" anchor="b" bIns="0" lIns="0" spcFirstLastPara="1" rIns="0" wrap="square" tIns="0">
            <a:noAutofit/>
          </a:bodyPr>
          <a:lstStyle>
            <a:lvl1pPr lvl="0">
              <a:lnSpc>
                <a:spcPct val="90000"/>
              </a:lnSpc>
              <a:spcBef>
                <a:spcPts val="0"/>
              </a:spcBef>
              <a:spcAft>
                <a:spcPts val="0"/>
              </a:spcAft>
              <a:buClr>
                <a:schemeClr val="dk1"/>
              </a:buClr>
              <a:buSzPts val="5600"/>
              <a:buFont typeface="Arial"/>
              <a:buNone/>
              <a:defRPr sz="5600"/>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p:txBody>
      </p:sp>
      <p:sp>
        <p:nvSpPr>
          <p:cNvPr id="14" name="Google Shape;14;p2"/>
          <p:cNvSpPr txBox="1"/>
          <p:nvPr>
            <p:ph idx="1" type="subTitle"/>
          </p:nvPr>
        </p:nvSpPr>
        <p:spPr>
          <a:xfrm>
            <a:off x="761809" y="3835400"/>
            <a:ext cx="6170100" cy="1224300"/>
          </a:xfrm>
          <a:prstGeom prst="rect">
            <a:avLst/>
          </a:prstGeom>
          <a:noFill/>
          <a:ln>
            <a:noFill/>
          </a:ln>
        </p:spPr>
        <p:txBody>
          <a:bodyPr anchorCtr="0" anchor="t" bIns="0" lIns="0" spcFirstLastPara="1" rIns="0" wrap="square" tIns="0">
            <a:noAutofit/>
          </a:bodyPr>
          <a:lstStyle>
            <a:lvl1pPr lvl="0">
              <a:lnSpc>
                <a:spcPct val="90000"/>
              </a:lnSpc>
              <a:spcBef>
                <a:spcPts val="1100"/>
              </a:spcBef>
              <a:spcAft>
                <a:spcPts val="0"/>
              </a:spcAft>
              <a:buClr>
                <a:schemeClr val="dk1"/>
              </a:buClr>
              <a:buSzPts val="3200"/>
              <a:buNone/>
              <a:defRPr sz="32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15" name="Google Shape;15;p2"/>
          <p:cNvPicPr preferRelativeResize="0"/>
          <p:nvPr/>
        </p:nvPicPr>
        <p:blipFill rotWithShape="1">
          <a:blip r:embed="rId2">
            <a:alphaModFix/>
          </a:blip>
          <a:srcRect b="0" l="0" r="0" t="0"/>
          <a:stretch/>
        </p:blipFill>
        <p:spPr>
          <a:xfrm>
            <a:off x="761808" y="609599"/>
            <a:ext cx="2558260" cy="405452"/>
          </a:xfrm>
          <a:prstGeom prst="rect">
            <a:avLst/>
          </a:prstGeom>
          <a:noFill/>
          <a:ln>
            <a:noFill/>
          </a:ln>
        </p:spPr>
      </p:pic>
      <p:cxnSp>
        <p:nvCxnSpPr>
          <p:cNvPr id="16" name="Google Shape;16;p2"/>
          <p:cNvCxnSpPr/>
          <p:nvPr/>
        </p:nvCxnSpPr>
        <p:spPr>
          <a:xfrm>
            <a:off x="761809"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17" name="Google Shape;17;p2"/>
          <p:cNvSpPr txBox="1"/>
          <p:nvPr>
            <p:ph idx="2" type="subTitle"/>
          </p:nvPr>
        </p:nvSpPr>
        <p:spPr>
          <a:xfrm>
            <a:off x="761809" y="5756000"/>
            <a:ext cx="5262300" cy="492300"/>
          </a:xfrm>
          <a:prstGeom prst="rect">
            <a:avLst/>
          </a:prstGeom>
        </p:spPr>
        <p:txBody>
          <a:bodyPr anchorCtr="0" anchor="t" bIns="0" lIns="0" spcFirstLastPara="1" rIns="0" wrap="square" tIns="0">
            <a:noAutofit/>
          </a:bodyPr>
          <a:lstStyle>
            <a:lvl1pPr lvl="0">
              <a:spcBef>
                <a:spcPts val="1100"/>
              </a:spcBef>
              <a:spcAft>
                <a:spcPts val="0"/>
              </a:spcAft>
              <a:buClr>
                <a:schemeClr val="dk2"/>
              </a:buClr>
              <a:buSzPts val="1600"/>
              <a:buNone/>
              <a:defRPr sz="1600">
                <a:solidFill>
                  <a:schemeClr val="dk2"/>
                </a:solidFill>
              </a:defRPr>
            </a:lvl1pPr>
            <a:lvl2pPr lvl="1">
              <a:spcBef>
                <a:spcPts val="500"/>
              </a:spcBef>
              <a:spcAft>
                <a:spcPts val="0"/>
              </a:spcAft>
              <a:buSzPts val="2000"/>
              <a:buNone/>
              <a:defRPr/>
            </a:lvl2pPr>
            <a:lvl3pPr lvl="2">
              <a:spcBef>
                <a:spcPts val="500"/>
              </a:spcBef>
              <a:spcAft>
                <a:spcPts val="0"/>
              </a:spcAft>
              <a:buSzPts val="1600"/>
              <a:buNone/>
              <a:defRPr/>
            </a:lvl3pPr>
            <a:lvl4pPr lvl="3">
              <a:spcBef>
                <a:spcPts val="500"/>
              </a:spcBef>
              <a:spcAft>
                <a:spcPts val="0"/>
              </a:spcAft>
              <a:buSzPts val="1600"/>
              <a:buNone/>
              <a:defRPr/>
            </a:lvl4pPr>
            <a:lvl5pPr lvl="4">
              <a:spcBef>
                <a:spcPts val="500"/>
              </a:spcBef>
              <a:spcAft>
                <a:spcPts val="0"/>
              </a:spcAft>
              <a:buSzPts val="1600"/>
              <a:buNone/>
              <a:defRPr/>
            </a:lvl5pPr>
            <a:lvl6pPr lvl="5">
              <a:spcBef>
                <a:spcPts val="500"/>
              </a:spcBef>
              <a:spcAft>
                <a:spcPts val="0"/>
              </a:spcAft>
              <a:buSzPts val="1600"/>
              <a:buNone/>
              <a:defRPr/>
            </a:lvl6pPr>
            <a:lvl7pPr lvl="6">
              <a:spcBef>
                <a:spcPts val="500"/>
              </a:spcBef>
              <a:spcAft>
                <a:spcPts val="0"/>
              </a:spcAft>
              <a:buSzPts val="1600"/>
              <a:buNone/>
              <a:defRPr/>
            </a:lvl7pPr>
            <a:lvl8pPr lvl="7">
              <a:spcBef>
                <a:spcPts val="500"/>
              </a:spcBef>
              <a:spcAft>
                <a:spcPts val="0"/>
              </a:spcAft>
              <a:buSzPts val="1600"/>
              <a:buNone/>
              <a:defRPr/>
            </a:lvl8pPr>
            <a:lvl9pPr lvl="8">
              <a:spcBef>
                <a:spcPts val="500"/>
              </a:spcBef>
              <a:spcAft>
                <a:spcPts val="0"/>
              </a:spcAft>
              <a:buSzPts val="1600"/>
              <a:buNone/>
              <a:defRPr/>
            </a:lvl9pPr>
          </a:lstStyle>
          <a:p/>
        </p:txBody>
      </p:sp>
      <p:sp>
        <p:nvSpPr>
          <p:cNvPr id="18" name="Google Shape;18;p2"/>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9" name="Google Shape;19;p2"/>
          <p:cNvPicPr preferRelativeResize="0"/>
          <p:nvPr/>
        </p:nvPicPr>
        <p:blipFill>
          <a:blip r:embed="rId3">
            <a:alphaModFix/>
          </a:blip>
          <a:stretch>
            <a:fillRect/>
          </a:stretch>
        </p:blipFill>
        <p:spPr>
          <a:xfrm>
            <a:off x="6537958" y="608125"/>
            <a:ext cx="5650993" cy="564172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Content C - 3 Column w/ Icon Spot">
  <p:cSld name="OBJECT_2_1_1_2_1">
    <p:spTree>
      <p:nvGrpSpPr>
        <p:cNvPr id="82" name="Shape 82"/>
        <p:cNvGrpSpPr/>
        <p:nvPr/>
      </p:nvGrpSpPr>
      <p:grpSpPr>
        <a:xfrm>
          <a:off x="0" y="0"/>
          <a:ext cx="0" cy="0"/>
          <a:chOff x="0" y="0"/>
          <a:chExt cx="0" cy="0"/>
        </a:xfrm>
      </p:grpSpPr>
      <p:sp>
        <p:nvSpPr>
          <p:cNvPr id="83" name="Google Shape;83;p11"/>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84" name="Google Shape;84;p11"/>
          <p:cNvSpPr txBox="1"/>
          <p:nvPr>
            <p:ph idx="1" type="body"/>
          </p:nvPr>
        </p:nvSpPr>
        <p:spPr>
          <a:xfrm>
            <a:off x="761809" y="3986900"/>
            <a:ext cx="3224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85" name="Google Shape;85;p11"/>
          <p:cNvSpPr txBox="1"/>
          <p:nvPr>
            <p:ph idx="2"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86" name="Google Shape;86;p11"/>
          <p:cNvSpPr txBox="1"/>
          <p:nvPr>
            <p:ph idx="3" type="body"/>
          </p:nvPr>
        </p:nvSpPr>
        <p:spPr>
          <a:xfrm>
            <a:off x="4482478" y="3986900"/>
            <a:ext cx="3224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87" name="Google Shape;87;p11"/>
          <p:cNvSpPr txBox="1"/>
          <p:nvPr>
            <p:ph idx="4" type="subTitle"/>
          </p:nvPr>
        </p:nvSpPr>
        <p:spPr>
          <a:xfrm>
            <a:off x="786070" y="3126633"/>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88" name="Google Shape;88;p11"/>
          <p:cNvSpPr txBox="1"/>
          <p:nvPr>
            <p:ph idx="5" type="subTitle"/>
          </p:nvPr>
        </p:nvSpPr>
        <p:spPr>
          <a:xfrm>
            <a:off x="4494675" y="3126633"/>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89" name="Google Shape;89;p11"/>
          <p:cNvSpPr txBox="1"/>
          <p:nvPr>
            <p:ph idx="6" type="body"/>
          </p:nvPr>
        </p:nvSpPr>
        <p:spPr>
          <a:xfrm>
            <a:off x="8167756" y="3986900"/>
            <a:ext cx="32241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90" name="Google Shape;90;p11"/>
          <p:cNvSpPr txBox="1"/>
          <p:nvPr>
            <p:ph idx="7" type="subTitle"/>
          </p:nvPr>
        </p:nvSpPr>
        <p:spPr>
          <a:xfrm>
            <a:off x="8179953" y="31266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cxnSp>
        <p:nvCxnSpPr>
          <p:cNvPr id="91" name="Google Shape;91;p11"/>
          <p:cNvCxnSpPr/>
          <p:nvPr/>
        </p:nvCxnSpPr>
        <p:spPr>
          <a:xfrm>
            <a:off x="7933896"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92" name="Google Shape;92;p11"/>
          <p:cNvCxnSpPr/>
          <p:nvPr/>
        </p:nvCxnSpPr>
        <p:spPr>
          <a:xfrm>
            <a:off x="423655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93" name="Google Shape;93;p11"/>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ontent C - 3 Column Cards">
  <p:cSld name="OBJECT_2_1_1_1_1_1">
    <p:spTree>
      <p:nvGrpSpPr>
        <p:cNvPr id="94" name="Shape 94"/>
        <p:cNvGrpSpPr/>
        <p:nvPr/>
      </p:nvGrpSpPr>
      <p:grpSpPr>
        <a:xfrm>
          <a:off x="0" y="0"/>
          <a:ext cx="0" cy="0"/>
          <a:chOff x="0" y="0"/>
          <a:chExt cx="0" cy="0"/>
        </a:xfrm>
      </p:grpSpPr>
      <p:sp>
        <p:nvSpPr>
          <p:cNvPr id="95" name="Google Shape;95;p12"/>
          <p:cNvSpPr/>
          <p:nvPr/>
        </p:nvSpPr>
        <p:spPr>
          <a:xfrm>
            <a:off x="7980003" y="1825633"/>
            <a:ext cx="35994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6" name="Google Shape;96;p12"/>
          <p:cNvSpPr/>
          <p:nvPr/>
        </p:nvSpPr>
        <p:spPr>
          <a:xfrm>
            <a:off x="4294659" y="1825633"/>
            <a:ext cx="35994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7" name="Google Shape;97;p12"/>
          <p:cNvSpPr/>
          <p:nvPr/>
        </p:nvSpPr>
        <p:spPr>
          <a:xfrm>
            <a:off x="609447" y="1825633"/>
            <a:ext cx="35994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8" name="Google Shape;98;p12"/>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99" name="Google Shape;99;p12"/>
          <p:cNvSpPr txBox="1"/>
          <p:nvPr>
            <p:ph idx="1" type="body"/>
          </p:nvPr>
        </p:nvSpPr>
        <p:spPr>
          <a:xfrm>
            <a:off x="761809"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00" name="Google Shape;100;p12"/>
          <p:cNvSpPr txBox="1"/>
          <p:nvPr>
            <p:ph idx="2"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01" name="Google Shape;101;p12"/>
          <p:cNvSpPr txBox="1"/>
          <p:nvPr>
            <p:ph idx="3" type="body"/>
          </p:nvPr>
        </p:nvSpPr>
        <p:spPr>
          <a:xfrm>
            <a:off x="4482478"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02" name="Google Shape;102;p12"/>
          <p:cNvSpPr txBox="1"/>
          <p:nvPr>
            <p:ph idx="4" type="body"/>
          </p:nvPr>
        </p:nvSpPr>
        <p:spPr>
          <a:xfrm>
            <a:off x="8167756"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103" name="Google Shape;103;p12"/>
          <p:cNvSpPr txBox="1"/>
          <p:nvPr>
            <p:ph idx="5" type="subTitle"/>
          </p:nvPr>
        </p:nvSpPr>
        <p:spPr>
          <a:xfrm>
            <a:off x="786070"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04" name="Google Shape;104;p12"/>
          <p:cNvSpPr txBox="1"/>
          <p:nvPr>
            <p:ph idx="6" type="subTitle"/>
          </p:nvPr>
        </p:nvSpPr>
        <p:spPr>
          <a:xfrm>
            <a:off x="4494675"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05" name="Google Shape;105;p12"/>
          <p:cNvSpPr txBox="1"/>
          <p:nvPr>
            <p:ph idx="7" type="subTitle"/>
          </p:nvPr>
        </p:nvSpPr>
        <p:spPr>
          <a:xfrm>
            <a:off x="8179953"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106" name="Google Shape;106;p12"/>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ontent D - Card Right">
  <p:cSld name="OBJECT_2">
    <p:spTree>
      <p:nvGrpSpPr>
        <p:cNvPr id="107" name="Shape 107"/>
        <p:cNvGrpSpPr/>
        <p:nvPr/>
      </p:nvGrpSpPr>
      <p:grpSpPr>
        <a:xfrm>
          <a:off x="0" y="0"/>
          <a:ext cx="0" cy="0"/>
          <a:chOff x="0" y="0"/>
          <a:chExt cx="0" cy="0"/>
        </a:xfrm>
      </p:grpSpPr>
      <p:sp>
        <p:nvSpPr>
          <p:cNvPr id="108" name="Google Shape;108;p13"/>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09" name="Google Shape;109;p13"/>
          <p:cNvSpPr/>
          <p:nvPr/>
        </p:nvSpPr>
        <p:spPr>
          <a:xfrm>
            <a:off x="6024226" y="1825633"/>
            <a:ext cx="55551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0" name="Google Shape;110;p13"/>
          <p:cNvSpPr txBox="1"/>
          <p:nvPr>
            <p:ph idx="1" type="body"/>
          </p:nvPr>
        </p:nvSpPr>
        <p:spPr>
          <a:xfrm>
            <a:off x="761809" y="1988833"/>
            <a:ext cx="43548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11" name="Google Shape;111;p13"/>
          <p:cNvSpPr txBox="1"/>
          <p:nvPr>
            <p:ph idx="2" type="body"/>
          </p:nvPr>
        </p:nvSpPr>
        <p:spPr>
          <a:xfrm>
            <a:off x="6164724" y="1988833"/>
            <a:ext cx="5244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12" name="Google Shape;112;p13"/>
          <p:cNvSpPr txBox="1"/>
          <p:nvPr>
            <p:ph idx="3"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400"/>
              <a:buNone/>
              <a:defRPr sz="2400"/>
            </a:lvl2pPr>
            <a:lvl3pPr lvl="2" rtl="0">
              <a:spcBef>
                <a:spcPts val="500"/>
              </a:spcBef>
              <a:spcAft>
                <a:spcPts val="0"/>
              </a:spcAft>
              <a:buSzPts val="2400"/>
              <a:buNone/>
              <a:defRPr sz="2400"/>
            </a:lvl3pPr>
            <a:lvl4pPr lvl="3" rtl="0">
              <a:spcBef>
                <a:spcPts val="500"/>
              </a:spcBef>
              <a:spcAft>
                <a:spcPts val="0"/>
              </a:spcAft>
              <a:buSzPts val="2400"/>
              <a:buNone/>
              <a:defRPr sz="2400"/>
            </a:lvl4pPr>
            <a:lvl5pPr lvl="4" rtl="0">
              <a:spcBef>
                <a:spcPts val="500"/>
              </a:spcBef>
              <a:spcAft>
                <a:spcPts val="0"/>
              </a:spcAft>
              <a:buSzPts val="2400"/>
              <a:buNone/>
              <a:defRPr sz="2400"/>
            </a:lvl5pPr>
            <a:lvl6pPr lvl="5" rtl="0">
              <a:spcBef>
                <a:spcPts val="500"/>
              </a:spcBef>
              <a:spcAft>
                <a:spcPts val="0"/>
              </a:spcAft>
              <a:buSzPts val="2400"/>
              <a:buNone/>
              <a:defRPr sz="2400"/>
            </a:lvl6pPr>
            <a:lvl7pPr lvl="6" rtl="0">
              <a:spcBef>
                <a:spcPts val="500"/>
              </a:spcBef>
              <a:spcAft>
                <a:spcPts val="0"/>
              </a:spcAft>
              <a:buSzPts val="2400"/>
              <a:buNone/>
              <a:defRPr sz="2400"/>
            </a:lvl7pPr>
            <a:lvl8pPr lvl="7" rtl="0">
              <a:spcBef>
                <a:spcPts val="500"/>
              </a:spcBef>
              <a:spcAft>
                <a:spcPts val="0"/>
              </a:spcAft>
              <a:buSzPts val="2400"/>
              <a:buNone/>
              <a:defRPr sz="2400"/>
            </a:lvl8pPr>
            <a:lvl9pPr lvl="8" rtl="0">
              <a:spcBef>
                <a:spcPts val="500"/>
              </a:spcBef>
              <a:spcAft>
                <a:spcPts val="0"/>
              </a:spcAft>
              <a:buSzPts val="2400"/>
              <a:buNone/>
              <a:defRPr sz="2400"/>
            </a:lvl9pPr>
          </a:lstStyle>
          <a:p/>
        </p:txBody>
      </p:sp>
      <p:sp>
        <p:nvSpPr>
          <p:cNvPr id="113" name="Google Shape;113;p13"/>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ontent D - Card Left">
  <p:cSld name="OBJECT_2_2">
    <p:spTree>
      <p:nvGrpSpPr>
        <p:cNvPr id="114" name="Shape 114"/>
        <p:cNvGrpSpPr/>
        <p:nvPr/>
      </p:nvGrpSpPr>
      <p:grpSpPr>
        <a:xfrm>
          <a:off x="0" y="0"/>
          <a:ext cx="0" cy="0"/>
          <a:chOff x="0" y="0"/>
          <a:chExt cx="0" cy="0"/>
        </a:xfrm>
      </p:grpSpPr>
      <p:sp>
        <p:nvSpPr>
          <p:cNvPr id="115" name="Google Shape;115;p14"/>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16" name="Google Shape;116;p14"/>
          <p:cNvSpPr/>
          <p:nvPr/>
        </p:nvSpPr>
        <p:spPr>
          <a:xfrm>
            <a:off x="609447" y="1825633"/>
            <a:ext cx="55551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7" name="Google Shape;117;p14"/>
          <p:cNvSpPr txBox="1"/>
          <p:nvPr>
            <p:ph idx="1" type="body"/>
          </p:nvPr>
        </p:nvSpPr>
        <p:spPr>
          <a:xfrm>
            <a:off x="7072430" y="1988833"/>
            <a:ext cx="43548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18" name="Google Shape;118;p14"/>
          <p:cNvSpPr txBox="1"/>
          <p:nvPr>
            <p:ph idx="2" type="body"/>
          </p:nvPr>
        </p:nvSpPr>
        <p:spPr>
          <a:xfrm>
            <a:off x="759194" y="1988833"/>
            <a:ext cx="52440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119" name="Google Shape;119;p14"/>
          <p:cNvSpPr txBox="1"/>
          <p:nvPr>
            <p:ph idx="3"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20" name="Google Shape;120;p14"/>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ontent D - Card Large">
  <p:cSld name="OBJECT_2_1">
    <p:spTree>
      <p:nvGrpSpPr>
        <p:cNvPr id="121" name="Shape 121"/>
        <p:cNvGrpSpPr/>
        <p:nvPr/>
      </p:nvGrpSpPr>
      <p:grpSpPr>
        <a:xfrm>
          <a:off x="0" y="0"/>
          <a:ext cx="0" cy="0"/>
          <a:chOff x="0" y="0"/>
          <a:chExt cx="0" cy="0"/>
        </a:xfrm>
      </p:grpSpPr>
      <p:sp>
        <p:nvSpPr>
          <p:cNvPr id="122" name="Google Shape;122;p15"/>
          <p:cNvSpPr/>
          <p:nvPr/>
        </p:nvSpPr>
        <p:spPr>
          <a:xfrm>
            <a:off x="609447" y="1825633"/>
            <a:ext cx="10969800" cy="44229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3" name="Google Shape;123;p15"/>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24" name="Google Shape;124;p15"/>
          <p:cNvSpPr txBox="1"/>
          <p:nvPr>
            <p:ph idx="1"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125" name="Google Shape;125;p15"/>
          <p:cNvSpPr txBox="1"/>
          <p:nvPr>
            <p:ph idx="2"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26" name="Google Shape;126;p15"/>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Content D - Card Quad">
  <p:cSld name="OBJECT_2_1_1">
    <p:spTree>
      <p:nvGrpSpPr>
        <p:cNvPr id="127" name="Shape 127"/>
        <p:cNvGrpSpPr/>
        <p:nvPr/>
      </p:nvGrpSpPr>
      <p:grpSpPr>
        <a:xfrm>
          <a:off x="0" y="0"/>
          <a:ext cx="0" cy="0"/>
          <a:chOff x="0" y="0"/>
          <a:chExt cx="0" cy="0"/>
        </a:xfrm>
      </p:grpSpPr>
      <p:sp>
        <p:nvSpPr>
          <p:cNvPr id="128" name="Google Shape;128;p16"/>
          <p:cNvSpPr/>
          <p:nvPr/>
        </p:nvSpPr>
        <p:spPr>
          <a:xfrm>
            <a:off x="6161558" y="4147599"/>
            <a:ext cx="54147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9" name="Google Shape;129;p16"/>
          <p:cNvSpPr/>
          <p:nvPr/>
        </p:nvSpPr>
        <p:spPr>
          <a:xfrm>
            <a:off x="609447" y="4147599"/>
            <a:ext cx="54147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0" name="Google Shape;130;p16"/>
          <p:cNvSpPr/>
          <p:nvPr/>
        </p:nvSpPr>
        <p:spPr>
          <a:xfrm>
            <a:off x="6161558" y="1825633"/>
            <a:ext cx="54147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1" name="Google Shape;131;p16"/>
          <p:cNvSpPr/>
          <p:nvPr/>
        </p:nvSpPr>
        <p:spPr>
          <a:xfrm>
            <a:off x="609447" y="1825633"/>
            <a:ext cx="5414700" cy="2105700"/>
          </a:xfrm>
          <a:prstGeom prst="rect">
            <a:avLst/>
          </a:prstGeom>
          <a:solidFill>
            <a:srgbClr val="FFFFFF"/>
          </a:solidFill>
          <a:ln>
            <a:noFill/>
          </a:ln>
          <a:effectLst>
            <a:outerShdw blurRad="428625" rotWithShape="0" algn="bl" dir="5400000" dist="95250">
              <a:srgbClr val="000000">
                <a:alpha val="12000"/>
              </a:srgbClr>
            </a:outerShdw>
          </a:effectLst>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2" name="Google Shape;132;p16"/>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33" name="Google Shape;133;p16"/>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134" name="Google Shape;134;p16"/>
          <p:cNvSpPr txBox="1"/>
          <p:nvPr>
            <p:ph idx="2" type="subTitle"/>
          </p:nvPr>
        </p:nvSpPr>
        <p:spPr>
          <a:xfrm>
            <a:off x="764709" y="1988833"/>
            <a:ext cx="5110800" cy="1785300"/>
          </a:xfrm>
          <a:prstGeom prst="rect">
            <a:avLst/>
          </a:prstGeom>
        </p:spPr>
        <p:txBody>
          <a:bodyPr anchorCtr="0" anchor="t" bIns="0" lIns="0" spcFirstLastPara="1" rIns="0" wrap="square" tIns="0">
            <a:noAutofit/>
          </a:bodyPr>
          <a:lstStyle>
            <a:lvl1pPr lvl="0">
              <a:lnSpc>
                <a:spcPct val="115000"/>
              </a:lnSpc>
              <a:spcBef>
                <a:spcPts val="1100"/>
              </a:spcBef>
              <a:spcAft>
                <a:spcPts val="0"/>
              </a:spcAft>
              <a:buClr>
                <a:schemeClr val="dk1"/>
              </a:buClr>
              <a:buSzPts val="1600"/>
              <a:buNone/>
              <a:defRPr sz="1600"/>
            </a:lvl1pPr>
            <a:lvl2pPr lvl="1">
              <a:lnSpc>
                <a:spcPct val="115000"/>
              </a:lnSpc>
              <a:spcBef>
                <a:spcPts val="500"/>
              </a:spcBef>
              <a:spcAft>
                <a:spcPts val="0"/>
              </a:spcAft>
              <a:buClr>
                <a:schemeClr val="dk1"/>
              </a:buClr>
              <a:buSzPts val="1600"/>
              <a:buNone/>
              <a:defRPr sz="1600"/>
            </a:lvl2pPr>
            <a:lvl3pPr lvl="2">
              <a:lnSpc>
                <a:spcPct val="115000"/>
              </a:lnSpc>
              <a:spcBef>
                <a:spcPts val="500"/>
              </a:spcBef>
              <a:spcAft>
                <a:spcPts val="0"/>
              </a:spcAft>
              <a:buSzPts val="1600"/>
              <a:buNone/>
              <a:defRPr/>
            </a:lvl3pPr>
            <a:lvl4pPr lvl="3">
              <a:lnSpc>
                <a:spcPct val="115000"/>
              </a:lnSpc>
              <a:spcBef>
                <a:spcPts val="500"/>
              </a:spcBef>
              <a:spcAft>
                <a:spcPts val="0"/>
              </a:spcAft>
              <a:buSzPts val="1600"/>
              <a:buNone/>
              <a:defRPr/>
            </a:lvl4pPr>
            <a:lvl5pPr lvl="4">
              <a:lnSpc>
                <a:spcPct val="115000"/>
              </a:lnSpc>
              <a:spcBef>
                <a:spcPts val="500"/>
              </a:spcBef>
              <a:spcAft>
                <a:spcPts val="0"/>
              </a:spcAft>
              <a:buSzPts val="1600"/>
              <a:buNone/>
              <a:defRPr/>
            </a:lvl5pPr>
            <a:lvl6pPr lvl="5">
              <a:lnSpc>
                <a:spcPct val="115000"/>
              </a:lnSpc>
              <a:spcBef>
                <a:spcPts val="500"/>
              </a:spcBef>
              <a:spcAft>
                <a:spcPts val="0"/>
              </a:spcAft>
              <a:buSzPts val="1600"/>
              <a:buNone/>
              <a:defRPr/>
            </a:lvl6pPr>
            <a:lvl7pPr lvl="6">
              <a:lnSpc>
                <a:spcPct val="115000"/>
              </a:lnSpc>
              <a:spcBef>
                <a:spcPts val="500"/>
              </a:spcBef>
              <a:spcAft>
                <a:spcPts val="0"/>
              </a:spcAft>
              <a:buSzPts val="1600"/>
              <a:buNone/>
              <a:defRPr/>
            </a:lvl7pPr>
            <a:lvl8pPr lvl="7">
              <a:lnSpc>
                <a:spcPct val="115000"/>
              </a:lnSpc>
              <a:spcBef>
                <a:spcPts val="500"/>
              </a:spcBef>
              <a:spcAft>
                <a:spcPts val="0"/>
              </a:spcAft>
              <a:buSzPts val="1600"/>
              <a:buNone/>
              <a:defRPr/>
            </a:lvl8pPr>
            <a:lvl9pPr lvl="8">
              <a:lnSpc>
                <a:spcPct val="115000"/>
              </a:lnSpc>
              <a:spcBef>
                <a:spcPts val="500"/>
              </a:spcBef>
              <a:spcAft>
                <a:spcPts val="0"/>
              </a:spcAft>
              <a:buSzPts val="1600"/>
              <a:buNone/>
              <a:defRPr/>
            </a:lvl9pPr>
          </a:lstStyle>
          <a:p/>
        </p:txBody>
      </p:sp>
      <p:sp>
        <p:nvSpPr>
          <p:cNvPr id="135" name="Google Shape;135;p16"/>
          <p:cNvSpPr txBox="1"/>
          <p:nvPr>
            <p:ph idx="3" type="subTitle"/>
          </p:nvPr>
        </p:nvSpPr>
        <p:spPr>
          <a:xfrm>
            <a:off x="6313520" y="1988833"/>
            <a:ext cx="51108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36" name="Google Shape;136;p16"/>
          <p:cNvSpPr txBox="1"/>
          <p:nvPr>
            <p:ph idx="4" type="subTitle"/>
          </p:nvPr>
        </p:nvSpPr>
        <p:spPr>
          <a:xfrm>
            <a:off x="764709" y="4302068"/>
            <a:ext cx="51108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37" name="Google Shape;137;p16"/>
          <p:cNvSpPr txBox="1"/>
          <p:nvPr>
            <p:ph idx="5" type="subTitle"/>
          </p:nvPr>
        </p:nvSpPr>
        <p:spPr>
          <a:xfrm>
            <a:off x="6313520" y="4302068"/>
            <a:ext cx="5110800" cy="17853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1600"/>
              <a:buNone/>
              <a:defRPr sz="1600"/>
            </a:lvl1pPr>
            <a:lvl2pPr lvl="1" rtl="0">
              <a:lnSpc>
                <a:spcPct val="115000"/>
              </a:lnSpc>
              <a:spcBef>
                <a:spcPts val="500"/>
              </a:spcBef>
              <a:spcAft>
                <a:spcPts val="0"/>
              </a:spcAft>
              <a:buClr>
                <a:schemeClr val="dk1"/>
              </a:buClr>
              <a:buSzPts val="1600"/>
              <a:buNone/>
              <a:defRPr sz="1600"/>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138" name="Google Shape;138;p16"/>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1">
  <p:cSld name="OBJECT_2_1_1_2_1_1_1">
    <p:spTree>
      <p:nvGrpSpPr>
        <p:cNvPr id="139" name="Shape 139"/>
        <p:cNvGrpSpPr/>
        <p:nvPr/>
      </p:nvGrpSpPr>
      <p:grpSpPr>
        <a:xfrm>
          <a:off x="0" y="0"/>
          <a:ext cx="0" cy="0"/>
          <a:chOff x="0" y="0"/>
          <a:chExt cx="0" cy="0"/>
        </a:xfrm>
      </p:grpSpPr>
      <p:sp>
        <p:nvSpPr>
          <p:cNvPr id="140" name="Google Shape;140;p17"/>
          <p:cNvSpPr txBox="1"/>
          <p:nvPr>
            <p:ph type="title"/>
          </p:nvPr>
        </p:nvSpPr>
        <p:spPr>
          <a:xfrm>
            <a:off x="1675975" y="535625"/>
            <a:ext cx="88371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accent1"/>
              </a:buClr>
              <a:buSzPts val="4800"/>
              <a:buFont typeface="DM Sans Medium"/>
              <a:buNone/>
              <a:defRPr i="0" sz="4800" u="none" cap="none" strike="noStrike">
                <a:solidFill>
                  <a:schemeClr val="accen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41" name="Google Shape;141;p17"/>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Blank">
  <p:cSld name="OBJECT_2_1_1_2_1_1_1_3">
    <p:spTree>
      <p:nvGrpSpPr>
        <p:cNvPr id="142" name="Shape 142"/>
        <p:cNvGrpSpPr/>
        <p:nvPr/>
      </p:nvGrpSpPr>
      <p:grpSpPr>
        <a:xfrm>
          <a:off x="0" y="0"/>
          <a:ext cx="0" cy="0"/>
          <a:chOff x="0" y="0"/>
          <a:chExt cx="0" cy="0"/>
        </a:xfrm>
      </p:grpSpPr>
      <p:sp>
        <p:nvSpPr>
          <p:cNvPr id="143" name="Google Shape;143;p18"/>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4" name="Google Shape;144;p18"/>
          <p:cNvSpPr/>
          <p:nvPr/>
        </p:nvSpPr>
        <p:spPr>
          <a:xfrm>
            <a:off x="-25" y="0"/>
            <a:ext cx="12189000" cy="685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2">
  <p:cSld name="OBJECT_2_1_1_2_1_1_1_1">
    <p:bg>
      <p:bgPr>
        <a:solidFill>
          <a:schemeClr val="dk1"/>
        </a:solidFill>
      </p:bgPr>
    </p:bg>
    <p:spTree>
      <p:nvGrpSpPr>
        <p:cNvPr id="145" name="Shape 145"/>
        <p:cNvGrpSpPr/>
        <p:nvPr/>
      </p:nvGrpSpPr>
      <p:grpSpPr>
        <a:xfrm>
          <a:off x="0" y="0"/>
          <a:ext cx="0" cy="0"/>
          <a:chOff x="0" y="0"/>
          <a:chExt cx="0" cy="0"/>
        </a:xfrm>
      </p:grpSpPr>
      <p:sp>
        <p:nvSpPr>
          <p:cNvPr id="146" name="Google Shape;146;p19"/>
          <p:cNvSpPr txBox="1"/>
          <p:nvPr>
            <p:ph type="title"/>
          </p:nvPr>
        </p:nvSpPr>
        <p:spPr>
          <a:xfrm>
            <a:off x="1675975" y="535625"/>
            <a:ext cx="88371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47" name="Google Shape;147;p19"/>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3">
  <p:cSld name="OBJECT_2_1_1_2_1_1_1_1_1">
    <p:bg>
      <p:bgPr>
        <a:solidFill>
          <a:schemeClr val="accent4"/>
        </a:solidFill>
      </p:bgPr>
    </p:bg>
    <p:spTree>
      <p:nvGrpSpPr>
        <p:cNvPr id="148" name="Shape 148"/>
        <p:cNvGrpSpPr/>
        <p:nvPr/>
      </p:nvGrpSpPr>
      <p:grpSpPr>
        <a:xfrm>
          <a:off x="0" y="0"/>
          <a:ext cx="0" cy="0"/>
          <a:chOff x="0" y="0"/>
          <a:chExt cx="0" cy="0"/>
        </a:xfrm>
      </p:grpSpPr>
      <p:sp>
        <p:nvSpPr>
          <p:cNvPr id="149" name="Google Shape;149;p20"/>
          <p:cNvSpPr txBox="1"/>
          <p:nvPr>
            <p:ph type="title"/>
          </p:nvPr>
        </p:nvSpPr>
        <p:spPr>
          <a:xfrm>
            <a:off x="1675975" y="535625"/>
            <a:ext cx="88371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SzPts val="4800"/>
              <a:buFont typeface="DM Sans Medium"/>
              <a:buNone/>
              <a:defRPr i="0" sz="4800" u="none" cap="none" strike="noStrike">
                <a:latin typeface="DM Sans Medium"/>
                <a:ea typeface="DM Sans Medium"/>
                <a:cs typeface="DM Sans Medium"/>
                <a:sym typeface="DM Sans Medium"/>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50" name="Google Shape;150;p20"/>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A - Dark">
  <p:cSld name="TITLE_1">
    <p:bg>
      <p:bgPr>
        <a:solidFill>
          <a:schemeClr val="dk1"/>
        </a:solidFill>
      </p:bgPr>
    </p:bg>
    <p:spTree>
      <p:nvGrpSpPr>
        <p:cNvPr id="20" name="Shape 20"/>
        <p:cNvGrpSpPr/>
        <p:nvPr/>
      </p:nvGrpSpPr>
      <p:grpSpPr>
        <a:xfrm>
          <a:off x="0" y="0"/>
          <a:ext cx="0" cy="0"/>
          <a:chOff x="0" y="0"/>
          <a:chExt cx="0" cy="0"/>
        </a:xfrm>
      </p:grpSpPr>
      <p:sp>
        <p:nvSpPr>
          <p:cNvPr id="21" name="Google Shape;21;p3"/>
          <p:cNvSpPr txBox="1"/>
          <p:nvPr>
            <p:ph type="ctrTitle"/>
          </p:nvPr>
        </p:nvSpPr>
        <p:spPr>
          <a:xfrm>
            <a:off x="761800" y="1186975"/>
            <a:ext cx="53328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5600"/>
              <a:buFont typeface="Arial"/>
              <a:buNone/>
              <a:defRPr sz="56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22" name="Google Shape;22;p3"/>
          <p:cNvSpPr txBox="1"/>
          <p:nvPr>
            <p:ph idx="1" type="subTitle"/>
          </p:nvPr>
        </p:nvSpPr>
        <p:spPr>
          <a:xfrm>
            <a:off x="761809" y="3835400"/>
            <a:ext cx="61701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23" name="Google Shape;23;p3"/>
          <p:cNvPicPr preferRelativeResize="0"/>
          <p:nvPr/>
        </p:nvPicPr>
        <p:blipFill>
          <a:blip r:embed="rId2">
            <a:alphaModFix/>
          </a:blip>
          <a:stretch>
            <a:fillRect/>
          </a:stretch>
        </p:blipFill>
        <p:spPr>
          <a:xfrm>
            <a:off x="761810" y="609606"/>
            <a:ext cx="2558261" cy="406974"/>
          </a:xfrm>
          <a:prstGeom prst="rect">
            <a:avLst/>
          </a:prstGeom>
          <a:noFill/>
          <a:ln>
            <a:noFill/>
          </a:ln>
        </p:spPr>
      </p:pic>
      <p:cxnSp>
        <p:nvCxnSpPr>
          <p:cNvPr id="24" name="Google Shape;24;p3"/>
          <p:cNvCxnSpPr/>
          <p:nvPr/>
        </p:nvCxnSpPr>
        <p:spPr>
          <a:xfrm>
            <a:off x="761809"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25" name="Google Shape;25;p3"/>
          <p:cNvSpPr txBox="1"/>
          <p:nvPr>
            <p:ph idx="2" type="subTitle"/>
          </p:nvPr>
        </p:nvSpPr>
        <p:spPr>
          <a:xfrm>
            <a:off x="761809" y="5756000"/>
            <a:ext cx="5262300" cy="492300"/>
          </a:xfrm>
          <a:prstGeom prst="rect">
            <a:avLst/>
          </a:prstGeom>
        </p:spPr>
        <p:txBody>
          <a:bodyPr anchorCtr="0" anchor="t" bIns="0" lIns="0" spcFirstLastPara="1" rIns="0" wrap="square" tIns="0">
            <a:noAutofit/>
          </a:bodyPr>
          <a:lstStyle>
            <a:lvl1pPr lvl="0" rtl="0">
              <a:spcBef>
                <a:spcPts val="1100"/>
              </a:spcBef>
              <a:spcAft>
                <a:spcPts val="0"/>
              </a:spcAft>
              <a:buClr>
                <a:schemeClr val="lt2"/>
              </a:buClr>
              <a:buSzPts val="1600"/>
              <a:buNone/>
              <a:defRPr sz="1600">
                <a:solidFill>
                  <a:schemeClr val="lt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26" name="Google Shape;26;p3"/>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7" name="Google Shape;27;p3"/>
          <p:cNvPicPr preferRelativeResize="0"/>
          <p:nvPr/>
        </p:nvPicPr>
        <p:blipFill>
          <a:blip r:embed="rId3">
            <a:alphaModFix/>
          </a:blip>
          <a:stretch>
            <a:fillRect/>
          </a:stretch>
        </p:blipFill>
        <p:spPr>
          <a:xfrm>
            <a:off x="6537959" y="608138"/>
            <a:ext cx="5650993" cy="5641729"/>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E - Power Statement 4">
  <p:cSld name="OBJECT_2_1_1_2_1_1_1_1_1_1">
    <p:bg>
      <p:bgPr>
        <a:solidFill>
          <a:schemeClr val="dk2"/>
        </a:solidFill>
      </p:bgPr>
    </p:bg>
    <p:spTree>
      <p:nvGrpSpPr>
        <p:cNvPr id="151" name="Shape 151"/>
        <p:cNvGrpSpPr/>
        <p:nvPr/>
      </p:nvGrpSpPr>
      <p:grpSpPr>
        <a:xfrm>
          <a:off x="0" y="0"/>
          <a:ext cx="0" cy="0"/>
          <a:chOff x="0" y="0"/>
          <a:chExt cx="0" cy="0"/>
        </a:xfrm>
      </p:grpSpPr>
      <p:sp>
        <p:nvSpPr>
          <p:cNvPr id="152" name="Google Shape;152;p21"/>
          <p:cNvSpPr txBox="1"/>
          <p:nvPr>
            <p:ph type="title"/>
          </p:nvPr>
        </p:nvSpPr>
        <p:spPr>
          <a:xfrm>
            <a:off x="1675975" y="535625"/>
            <a:ext cx="8837100" cy="57129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lt1"/>
              </a:buClr>
              <a:buSzPts val="4800"/>
              <a:buFont typeface="DM Sans Medium"/>
              <a:buNone/>
              <a:defRPr i="0" sz="48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53" name="Google Shape;153;p21"/>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54" name="Google Shape;154;p21"/>
          <p:cNvPicPr preferRelativeResize="0"/>
          <p:nvPr/>
        </p:nvPicPr>
        <p:blipFill>
          <a:blip r:embed="rId2">
            <a:alphaModFix/>
          </a:blip>
          <a:stretch>
            <a:fillRect/>
          </a:stretch>
        </p:blipFill>
        <p:spPr>
          <a:xfrm>
            <a:off x="10666487" y="6474098"/>
            <a:ext cx="188420" cy="18842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p:cSld name="OBJECT_2_1_1_2_1_1_1_1_1_1_1">
    <p:bg>
      <p:bgPr>
        <a:solidFill>
          <a:schemeClr val="lt1"/>
        </a:solidFill>
      </p:bgPr>
    </p:bg>
    <p:spTree>
      <p:nvGrpSpPr>
        <p:cNvPr id="155" name="Shape 155"/>
        <p:cNvGrpSpPr/>
        <p:nvPr/>
      </p:nvGrpSpPr>
      <p:grpSpPr>
        <a:xfrm>
          <a:off x="0" y="0"/>
          <a:ext cx="0" cy="0"/>
          <a:chOff x="0" y="0"/>
          <a:chExt cx="0" cy="0"/>
        </a:xfrm>
      </p:grpSpPr>
      <p:sp>
        <p:nvSpPr>
          <p:cNvPr id="156" name="Google Shape;156;p22"/>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57" name="Google Shape;157;p22"/>
          <p:cNvSpPr/>
          <p:nvPr/>
        </p:nvSpPr>
        <p:spPr>
          <a:xfrm>
            <a:off x="11225458" y="0"/>
            <a:ext cx="9753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8" name="Google Shape;158;p22"/>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9" name="Google Shape;159;p22"/>
          <p:cNvSpPr/>
          <p:nvPr/>
        </p:nvSpPr>
        <p:spPr>
          <a:xfrm>
            <a:off x="10205213" y="0"/>
            <a:ext cx="1989000" cy="19896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0" name="Google Shape;160;p22"/>
          <p:cNvSpPr/>
          <p:nvPr/>
        </p:nvSpPr>
        <p:spPr>
          <a:xfrm rot="10800000">
            <a:off x="10205315" y="4258800"/>
            <a:ext cx="1989000" cy="19896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1" name="Google Shape;161;p22"/>
          <p:cNvSpPr/>
          <p:nvPr/>
        </p:nvSpPr>
        <p:spPr>
          <a:xfrm>
            <a:off x="11225458" y="3283200"/>
            <a:ext cx="9753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2" name="Google Shape;162;p22"/>
          <p:cNvSpPr/>
          <p:nvPr/>
        </p:nvSpPr>
        <p:spPr>
          <a:xfrm rot="-5400000">
            <a:off x="11216810" y="3283117"/>
            <a:ext cx="977700" cy="9774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3" name="Google Shape;163;p22"/>
          <p:cNvSpPr/>
          <p:nvPr/>
        </p:nvSpPr>
        <p:spPr>
          <a:xfrm>
            <a:off x="8239838" y="975600"/>
            <a:ext cx="481200" cy="4812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4" name="Google Shape;164;p22"/>
          <p:cNvSpPr/>
          <p:nvPr/>
        </p:nvSpPr>
        <p:spPr>
          <a:xfrm>
            <a:off x="8868881" y="57672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5" name="Google Shape;165;p22"/>
          <p:cNvSpPr/>
          <p:nvPr/>
        </p:nvSpPr>
        <p:spPr>
          <a:xfrm>
            <a:off x="9968739" y="3046667"/>
            <a:ext cx="236400" cy="2364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2">
  <p:cSld name="OBJECT_2_1_1_2_1_1_1_1_1_1_1_1">
    <p:bg>
      <p:bgPr>
        <a:solidFill>
          <a:schemeClr val="lt1"/>
        </a:solidFill>
      </p:bgPr>
    </p:bg>
    <p:spTree>
      <p:nvGrpSpPr>
        <p:cNvPr id="166" name="Shape 166"/>
        <p:cNvGrpSpPr/>
        <p:nvPr/>
      </p:nvGrpSpPr>
      <p:grpSpPr>
        <a:xfrm>
          <a:off x="0" y="0"/>
          <a:ext cx="0" cy="0"/>
          <a:chOff x="0" y="0"/>
          <a:chExt cx="0" cy="0"/>
        </a:xfrm>
      </p:grpSpPr>
      <p:sp>
        <p:nvSpPr>
          <p:cNvPr id="167" name="Google Shape;167;p23"/>
          <p:cNvSpPr/>
          <p:nvPr/>
        </p:nvSpPr>
        <p:spPr>
          <a:xfrm rot="10800000">
            <a:off x="10359958" y="1989767"/>
            <a:ext cx="865500" cy="8655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8" name="Google Shape;168;p23"/>
          <p:cNvSpPr/>
          <p:nvPr/>
        </p:nvSpPr>
        <p:spPr>
          <a:xfrm rot="10800000">
            <a:off x="10508758" y="1989600"/>
            <a:ext cx="716700" cy="7167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169" name="Google Shape;169;p23"/>
          <p:cNvSpPr/>
          <p:nvPr/>
        </p:nvSpPr>
        <p:spPr>
          <a:xfrm rot="10800000">
            <a:off x="10653025" y="1989633"/>
            <a:ext cx="571800" cy="572100"/>
          </a:xfrm>
          <a:prstGeom prst="arc">
            <a:avLst>
              <a:gd fmla="val 16200000" name="adj1"/>
              <a:gd fmla="val 0" name="adj2"/>
            </a:avLst>
          </a:prstGeom>
          <a:noFill/>
          <a:ln cap="flat" cmpd="sng" w="9525">
            <a:solidFill>
              <a:schemeClr val="lt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cxnSp>
        <p:nvCxnSpPr>
          <p:cNvPr id="170" name="Google Shape;170;p23"/>
          <p:cNvCxnSpPr>
            <a:stCxn id="169" idx="2"/>
          </p:cNvCxnSpPr>
          <p:nvPr/>
        </p:nvCxnSpPr>
        <p:spPr>
          <a:xfrm rot="10800000">
            <a:off x="10653025" y="1981383"/>
            <a:ext cx="0" cy="29430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23"/>
          <p:cNvCxnSpPr>
            <a:stCxn id="167" idx="2"/>
          </p:cNvCxnSpPr>
          <p:nvPr/>
        </p:nvCxnSpPr>
        <p:spPr>
          <a:xfrm rot="10800000">
            <a:off x="10359958" y="1983617"/>
            <a:ext cx="0" cy="438900"/>
          </a:xfrm>
          <a:prstGeom prst="straightConnector1">
            <a:avLst/>
          </a:prstGeom>
          <a:noFill/>
          <a:ln cap="flat" cmpd="sng" w="9525">
            <a:solidFill>
              <a:schemeClr val="lt2"/>
            </a:solidFill>
            <a:prstDash val="solid"/>
            <a:round/>
            <a:headEnd len="med" w="med" type="none"/>
            <a:tailEnd len="med" w="med" type="none"/>
          </a:ln>
        </p:spPr>
      </p:cxnSp>
      <p:cxnSp>
        <p:nvCxnSpPr>
          <p:cNvPr id="172" name="Google Shape;172;p23"/>
          <p:cNvCxnSpPr>
            <a:stCxn id="168" idx="2"/>
          </p:cNvCxnSpPr>
          <p:nvPr/>
        </p:nvCxnSpPr>
        <p:spPr>
          <a:xfrm rot="10800000">
            <a:off x="10508758" y="1983450"/>
            <a:ext cx="0" cy="364500"/>
          </a:xfrm>
          <a:prstGeom prst="straightConnector1">
            <a:avLst/>
          </a:prstGeom>
          <a:noFill/>
          <a:ln cap="flat" cmpd="sng" w="9525">
            <a:solidFill>
              <a:schemeClr val="lt2"/>
            </a:solidFill>
            <a:prstDash val="solid"/>
            <a:round/>
            <a:headEnd len="med" w="med" type="none"/>
            <a:tailEnd len="med" w="med" type="none"/>
          </a:ln>
        </p:spPr>
      </p:cxnSp>
      <p:cxnSp>
        <p:nvCxnSpPr>
          <p:cNvPr id="173" name="Google Shape;173;p23"/>
          <p:cNvCxnSpPr>
            <a:stCxn id="169" idx="0"/>
          </p:cNvCxnSpPr>
          <p:nvPr/>
        </p:nvCxnSpPr>
        <p:spPr>
          <a:xfrm>
            <a:off x="10938925" y="2561733"/>
            <a:ext cx="325800" cy="0"/>
          </a:xfrm>
          <a:prstGeom prst="straightConnector1">
            <a:avLst/>
          </a:prstGeom>
          <a:noFill/>
          <a:ln cap="flat" cmpd="sng" w="9525">
            <a:solidFill>
              <a:schemeClr val="lt2"/>
            </a:solidFill>
            <a:prstDash val="solid"/>
            <a:round/>
            <a:headEnd len="med" w="med" type="none"/>
            <a:tailEnd len="med" w="med" type="none"/>
          </a:ln>
        </p:spPr>
      </p:cxnSp>
      <p:cxnSp>
        <p:nvCxnSpPr>
          <p:cNvPr id="174" name="Google Shape;174;p23"/>
          <p:cNvCxnSpPr>
            <a:stCxn id="168" idx="0"/>
          </p:cNvCxnSpPr>
          <p:nvPr/>
        </p:nvCxnSpPr>
        <p:spPr>
          <a:xfrm>
            <a:off x="10867108" y="2706300"/>
            <a:ext cx="475500" cy="0"/>
          </a:xfrm>
          <a:prstGeom prst="straightConnector1">
            <a:avLst/>
          </a:prstGeom>
          <a:noFill/>
          <a:ln cap="flat" cmpd="sng" w="9525">
            <a:solidFill>
              <a:schemeClr val="lt2"/>
            </a:solidFill>
            <a:prstDash val="solid"/>
            <a:round/>
            <a:headEnd len="med" w="med" type="none"/>
            <a:tailEnd len="med" w="med" type="none"/>
          </a:ln>
        </p:spPr>
      </p:cxnSp>
      <p:cxnSp>
        <p:nvCxnSpPr>
          <p:cNvPr id="175" name="Google Shape;175;p23"/>
          <p:cNvCxnSpPr>
            <a:stCxn id="167" idx="0"/>
          </p:cNvCxnSpPr>
          <p:nvPr/>
        </p:nvCxnSpPr>
        <p:spPr>
          <a:xfrm>
            <a:off x="10792708" y="2855267"/>
            <a:ext cx="456600" cy="0"/>
          </a:xfrm>
          <a:prstGeom prst="straightConnector1">
            <a:avLst/>
          </a:prstGeom>
          <a:noFill/>
          <a:ln cap="flat" cmpd="sng" w="9525">
            <a:solidFill>
              <a:schemeClr val="lt2"/>
            </a:solidFill>
            <a:prstDash val="solid"/>
            <a:round/>
            <a:headEnd len="med" w="med" type="none"/>
            <a:tailEnd len="med" w="med" type="none"/>
          </a:ln>
        </p:spPr>
      </p:cxnSp>
      <p:sp>
        <p:nvSpPr>
          <p:cNvPr id="176" name="Google Shape;176;p23"/>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77" name="Google Shape;177;p23"/>
          <p:cNvSpPr/>
          <p:nvPr/>
        </p:nvSpPr>
        <p:spPr>
          <a:xfrm>
            <a:off x="10250102" y="0"/>
            <a:ext cx="9753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78" name="Google Shape;178;p23"/>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79" name="Google Shape;179;p23"/>
          <p:cNvSpPr/>
          <p:nvPr/>
        </p:nvSpPr>
        <p:spPr>
          <a:xfrm>
            <a:off x="10205213" y="4258800"/>
            <a:ext cx="1989000" cy="1989600"/>
          </a:xfrm>
          <a:prstGeom prst="ellips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80" name="Google Shape;180;p23"/>
          <p:cNvSpPr/>
          <p:nvPr/>
        </p:nvSpPr>
        <p:spPr>
          <a:xfrm rot="-5400000">
            <a:off x="10204913" y="300"/>
            <a:ext cx="1989600" cy="1989000"/>
          </a:xfrm>
          <a:prstGeom prst="rtTriangl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81" name="Google Shape;181;p23"/>
          <p:cNvSpPr/>
          <p:nvPr/>
        </p:nvSpPr>
        <p:spPr>
          <a:xfrm>
            <a:off x="11225458" y="1989733"/>
            <a:ext cx="975300" cy="975600"/>
          </a:xfrm>
          <a:prstGeom prst="rect">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82" name="Google Shape;182;p23"/>
          <p:cNvSpPr/>
          <p:nvPr/>
        </p:nvSpPr>
        <p:spPr>
          <a:xfrm rot="-5400000">
            <a:off x="11216810" y="1989650"/>
            <a:ext cx="977700" cy="9774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83" name="Google Shape;183;p23"/>
          <p:cNvSpPr/>
          <p:nvPr/>
        </p:nvSpPr>
        <p:spPr>
          <a:xfrm>
            <a:off x="9724133"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84" name="Google Shape;184;p23"/>
          <p:cNvSpPr/>
          <p:nvPr/>
        </p:nvSpPr>
        <p:spPr>
          <a:xfrm>
            <a:off x="8868881" y="494400"/>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85" name="Google Shape;185;p23"/>
          <p:cNvSpPr/>
          <p:nvPr/>
        </p:nvSpPr>
        <p:spPr>
          <a:xfrm>
            <a:off x="10199848" y="4258800"/>
            <a:ext cx="1989000" cy="1989600"/>
          </a:xfrm>
          <a:prstGeom prst="arc">
            <a:avLst>
              <a:gd fmla="val 16200000" name="adj1"/>
              <a:gd fmla="val 0" name="adj2"/>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3">
  <p:cSld name="OBJECT_2_1_1_2_1_1_1_1_1_1_1_1_1">
    <p:bg>
      <p:bgPr>
        <a:solidFill>
          <a:schemeClr val="lt1"/>
        </a:solidFill>
      </p:bgPr>
    </p:bg>
    <p:spTree>
      <p:nvGrpSpPr>
        <p:cNvPr id="186" name="Shape 186"/>
        <p:cNvGrpSpPr/>
        <p:nvPr/>
      </p:nvGrpSpPr>
      <p:grpSpPr>
        <a:xfrm>
          <a:off x="0" y="0"/>
          <a:ext cx="0" cy="0"/>
          <a:chOff x="0" y="0"/>
          <a:chExt cx="0" cy="0"/>
        </a:xfrm>
      </p:grpSpPr>
      <p:sp>
        <p:nvSpPr>
          <p:cNvPr id="187" name="Google Shape;187;p24"/>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SzPts val="6400"/>
              <a:buFont typeface="DM Sans Medium"/>
              <a:buNone/>
              <a:defRPr i="0" sz="6400" u="none" cap="none" strike="noStrike">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188" name="Google Shape;188;p24"/>
          <p:cNvSpPr/>
          <p:nvPr/>
        </p:nvSpPr>
        <p:spPr>
          <a:xfrm>
            <a:off x="10220276" y="1989600"/>
            <a:ext cx="975300" cy="975600"/>
          </a:xfrm>
          <a:prstGeom prst="rect">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89" name="Google Shape;189;p24"/>
          <p:cNvSpPr/>
          <p:nvPr/>
        </p:nvSpPr>
        <p:spPr>
          <a:xfrm>
            <a:off x="11213594" y="2965200"/>
            <a:ext cx="9807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90" name="Google Shape;190;p24"/>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91" name="Google Shape;191;p24"/>
          <p:cNvSpPr/>
          <p:nvPr/>
        </p:nvSpPr>
        <p:spPr>
          <a:xfrm rot="10800000">
            <a:off x="10202633" y="2965200"/>
            <a:ext cx="1989000" cy="1989600"/>
          </a:xfrm>
          <a:prstGeom prst="ellipse">
            <a:avLst/>
          </a:prstGeom>
          <a:solidFill>
            <a:srgbClr val="FFFFFF"/>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92" name="Google Shape;192;p24"/>
          <p:cNvSpPr/>
          <p:nvPr/>
        </p:nvSpPr>
        <p:spPr>
          <a:xfrm rot="-5400000">
            <a:off x="10204913" y="300"/>
            <a:ext cx="1989600" cy="19890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93" name="Google Shape;193;p24"/>
          <p:cNvSpPr/>
          <p:nvPr/>
        </p:nvSpPr>
        <p:spPr>
          <a:xfrm rot="-5400000">
            <a:off x="8287565" y="33"/>
            <a:ext cx="480300" cy="480300"/>
          </a:xfrm>
          <a:prstGeom prst="rtTriangle">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 sz="1900"/>
              <a:t>   </a:t>
            </a:r>
            <a:endParaRPr sz="1900"/>
          </a:p>
        </p:txBody>
      </p:sp>
      <p:sp>
        <p:nvSpPr>
          <p:cNvPr id="194" name="Google Shape;194;p24"/>
          <p:cNvSpPr/>
          <p:nvPr/>
        </p:nvSpPr>
        <p:spPr>
          <a:xfrm>
            <a:off x="1170787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95" name="Google Shape;195;p24"/>
          <p:cNvSpPr/>
          <p:nvPr/>
        </p:nvSpPr>
        <p:spPr>
          <a:xfrm>
            <a:off x="9724133"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96" name="Google Shape;196;p24"/>
          <p:cNvSpPr/>
          <p:nvPr/>
        </p:nvSpPr>
        <p:spPr>
          <a:xfrm rot="10800000">
            <a:off x="10202633" y="2965200"/>
            <a:ext cx="1989000" cy="19896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97" name="Google Shape;197;p24"/>
          <p:cNvSpPr/>
          <p:nvPr/>
        </p:nvSpPr>
        <p:spPr>
          <a:xfrm rot="-5400000">
            <a:off x="10202230" y="2965500"/>
            <a:ext cx="1989600" cy="1989000"/>
          </a:xfrm>
          <a:prstGeom prst="arc">
            <a:avLst>
              <a:gd fmla="val 16200000" name="adj1"/>
              <a:gd fmla="val 0" name="adj2"/>
            </a:avLst>
          </a:prstGeom>
          <a:solidFill>
            <a:schemeClr val="lt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198" name="Google Shape;198;p24"/>
          <p:cNvCxnSpPr/>
          <p:nvPr/>
        </p:nvCxnSpPr>
        <p:spPr>
          <a:xfrm>
            <a:off x="11372088"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199" name="Google Shape;199;p24"/>
          <p:cNvCxnSpPr/>
          <p:nvPr/>
        </p:nvCxnSpPr>
        <p:spPr>
          <a:xfrm>
            <a:off x="11537980"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200" name="Google Shape;200;p24"/>
          <p:cNvCxnSpPr/>
          <p:nvPr/>
        </p:nvCxnSpPr>
        <p:spPr>
          <a:xfrm>
            <a:off x="11703871"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201" name="Google Shape;201;p24"/>
          <p:cNvCxnSpPr/>
          <p:nvPr/>
        </p:nvCxnSpPr>
        <p:spPr>
          <a:xfrm>
            <a:off x="11869763" y="1986300"/>
            <a:ext cx="0" cy="975600"/>
          </a:xfrm>
          <a:prstGeom prst="straightConnector1">
            <a:avLst/>
          </a:prstGeom>
          <a:noFill/>
          <a:ln cap="flat" cmpd="sng" w="9525">
            <a:solidFill>
              <a:schemeClr val="lt2"/>
            </a:solidFill>
            <a:prstDash val="solid"/>
            <a:round/>
            <a:headEnd len="med" w="med" type="none"/>
            <a:tailEnd len="med" w="med" type="none"/>
          </a:ln>
        </p:spPr>
      </p:cxnSp>
      <p:cxnSp>
        <p:nvCxnSpPr>
          <p:cNvPr id="202" name="Google Shape;202;p24"/>
          <p:cNvCxnSpPr/>
          <p:nvPr/>
        </p:nvCxnSpPr>
        <p:spPr>
          <a:xfrm>
            <a:off x="12035655" y="1986300"/>
            <a:ext cx="0" cy="97560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1">
  <p:cSld name="OBJECT_2_1_1_2_1_1_1_1_1_1_1_2">
    <p:bg>
      <p:bgPr>
        <a:solidFill>
          <a:schemeClr val="dk1"/>
        </a:solidFill>
      </p:bgPr>
    </p:bg>
    <p:spTree>
      <p:nvGrpSpPr>
        <p:cNvPr id="203" name="Shape 203"/>
        <p:cNvGrpSpPr/>
        <p:nvPr/>
      </p:nvGrpSpPr>
      <p:grpSpPr>
        <a:xfrm>
          <a:off x="0" y="0"/>
          <a:ext cx="0" cy="0"/>
          <a:chOff x="0" y="0"/>
          <a:chExt cx="0" cy="0"/>
        </a:xfrm>
      </p:grpSpPr>
      <p:sp>
        <p:nvSpPr>
          <p:cNvPr id="204" name="Google Shape;204;p25"/>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2"/>
              </a:buClr>
              <a:buSzPts val="6400"/>
              <a:buFont typeface="DM Sans Medium"/>
              <a:buNone/>
              <a:defRPr i="0" sz="6400" u="none" cap="none" strike="noStrike">
                <a:solidFill>
                  <a:schemeClr val="lt2"/>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05" name="Google Shape;205;p25"/>
          <p:cNvSpPr/>
          <p:nvPr/>
        </p:nvSpPr>
        <p:spPr>
          <a:xfrm>
            <a:off x="11225458" y="0"/>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6" name="Google Shape;206;p25"/>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7" name="Google Shape;207;p25"/>
          <p:cNvSpPr/>
          <p:nvPr/>
        </p:nvSpPr>
        <p:spPr>
          <a:xfrm>
            <a:off x="10205213" y="0"/>
            <a:ext cx="1989000" cy="19896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8" name="Google Shape;208;p25"/>
          <p:cNvSpPr/>
          <p:nvPr/>
        </p:nvSpPr>
        <p:spPr>
          <a:xfrm rot="10800000">
            <a:off x="10205315" y="4258800"/>
            <a:ext cx="1989000" cy="1989600"/>
          </a:xfrm>
          <a:prstGeom prst="rtTriangl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09" name="Google Shape;209;p25"/>
          <p:cNvSpPr/>
          <p:nvPr/>
        </p:nvSpPr>
        <p:spPr>
          <a:xfrm>
            <a:off x="11225458" y="3283200"/>
            <a:ext cx="975300" cy="975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0" name="Google Shape;210;p25"/>
          <p:cNvSpPr/>
          <p:nvPr/>
        </p:nvSpPr>
        <p:spPr>
          <a:xfrm rot="-5400000">
            <a:off x="11216810" y="3283117"/>
            <a:ext cx="977700" cy="977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solidFill>
                <a:schemeClr val="lt2"/>
              </a:solidFill>
            </a:endParaRPr>
          </a:p>
        </p:txBody>
      </p:sp>
      <p:sp>
        <p:nvSpPr>
          <p:cNvPr id="211" name="Google Shape;211;p25"/>
          <p:cNvSpPr/>
          <p:nvPr/>
        </p:nvSpPr>
        <p:spPr>
          <a:xfrm>
            <a:off x="8239838" y="975600"/>
            <a:ext cx="481200" cy="4812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2" name="Google Shape;212;p25"/>
          <p:cNvSpPr/>
          <p:nvPr/>
        </p:nvSpPr>
        <p:spPr>
          <a:xfrm>
            <a:off x="8868881" y="57672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13" name="Google Shape;213;p25"/>
          <p:cNvSpPr/>
          <p:nvPr/>
        </p:nvSpPr>
        <p:spPr>
          <a:xfrm>
            <a:off x="9968739" y="3046667"/>
            <a:ext cx="236400" cy="2364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2">
  <p:cSld name="OBJECT_2_1_1_2_1_1_1_1_1_1_1_1_2">
    <p:bg>
      <p:bgPr>
        <a:solidFill>
          <a:schemeClr val="dk1"/>
        </a:solidFill>
      </p:bgPr>
    </p:bg>
    <p:spTree>
      <p:nvGrpSpPr>
        <p:cNvPr id="214" name="Shape 214"/>
        <p:cNvGrpSpPr/>
        <p:nvPr/>
      </p:nvGrpSpPr>
      <p:grpSpPr>
        <a:xfrm>
          <a:off x="0" y="0"/>
          <a:ext cx="0" cy="0"/>
          <a:chOff x="0" y="0"/>
          <a:chExt cx="0" cy="0"/>
        </a:xfrm>
      </p:grpSpPr>
      <p:sp>
        <p:nvSpPr>
          <p:cNvPr id="215" name="Google Shape;215;p26"/>
          <p:cNvSpPr/>
          <p:nvPr/>
        </p:nvSpPr>
        <p:spPr>
          <a:xfrm rot="10800000">
            <a:off x="10359958" y="1989767"/>
            <a:ext cx="865500" cy="8655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216" name="Google Shape;216;p26"/>
          <p:cNvSpPr/>
          <p:nvPr/>
        </p:nvSpPr>
        <p:spPr>
          <a:xfrm rot="10800000">
            <a:off x="10508758" y="1989600"/>
            <a:ext cx="716700" cy="7167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sp>
        <p:nvSpPr>
          <p:cNvPr id="217" name="Google Shape;217;p26"/>
          <p:cNvSpPr/>
          <p:nvPr/>
        </p:nvSpPr>
        <p:spPr>
          <a:xfrm rot="10800000">
            <a:off x="10653025" y="1989633"/>
            <a:ext cx="571800" cy="572100"/>
          </a:xfrm>
          <a:prstGeom prst="arc">
            <a:avLst>
              <a:gd fmla="val 16200000" name="adj1"/>
              <a:gd fmla="val 0" name="adj2"/>
            </a:avLst>
          </a:prstGeom>
          <a:noFill/>
          <a:ln cap="flat" cmpd="sng" w="9525">
            <a:solidFill>
              <a:schemeClr val="dk2"/>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sz="1900"/>
          </a:p>
        </p:txBody>
      </p:sp>
      <p:cxnSp>
        <p:nvCxnSpPr>
          <p:cNvPr id="218" name="Google Shape;218;p26"/>
          <p:cNvCxnSpPr>
            <a:stCxn id="217" idx="2"/>
          </p:cNvCxnSpPr>
          <p:nvPr/>
        </p:nvCxnSpPr>
        <p:spPr>
          <a:xfrm rot="10800000">
            <a:off x="10653025" y="1981383"/>
            <a:ext cx="0" cy="294300"/>
          </a:xfrm>
          <a:prstGeom prst="straightConnector1">
            <a:avLst/>
          </a:prstGeom>
          <a:noFill/>
          <a:ln cap="flat" cmpd="sng" w="9525">
            <a:solidFill>
              <a:schemeClr val="dk2"/>
            </a:solidFill>
            <a:prstDash val="solid"/>
            <a:round/>
            <a:headEnd len="med" w="med" type="none"/>
            <a:tailEnd len="med" w="med" type="none"/>
          </a:ln>
        </p:spPr>
      </p:cxnSp>
      <p:cxnSp>
        <p:nvCxnSpPr>
          <p:cNvPr id="219" name="Google Shape;219;p26"/>
          <p:cNvCxnSpPr>
            <a:stCxn id="215" idx="2"/>
          </p:cNvCxnSpPr>
          <p:nvPr/>
        </p:nvCxnSpPr>
        <p:spPr>
          <a:xfrm rot="10800000">
            <a:off x="10359958" y="1983617"/>
            <a:ext cx="0" cy="438900"/>
          </a:xfrm>
          <a:prstGeom prst="straightConnector1">
            <a:avLst/>
          </a:prstGeom>
          <a:noFill/>
          <a:ln cap="flat" cmpd="sng" w="9525">
            <a:solidFill>
              <a:schemeClr val="dk2"/>
            </a:solidFill>
            <a:prstDash val="solid"/>
            <a:round/>
            <a:headEnd len="med" w="med" type="none"/>
            <a:tailEnd len="med" w="med" type="none"/>
          </a:ln>
        </p:spPr>
      </p:cxnSp>
      <p:cxnSp>
        <p:nvCxnSpPr>
          <p:cNvPr id="220" name="Google Shape;220;p26"/>
          <p:cNvCxnSpPr>
            <a:stCxn id="216" idx="2"/>
          </p:cNvCxnSpPr>
          <p:nvPr/>
        </p:nvCxnSpPr>
        <p:spPr>
          <a:xfrm rot="10800000">
            <a:off x="10508758" y="1983450"/>
            <a:ext cx="0" cy="364500"/>
          </a:xfrm>
          <a:prstGeom prst="straightConnector1">
            <a:avLst/>
          </a:prstGeom>
          <a:noFill/>
          <a:ln cap="flat" cmpd="sng" w="9525">
            <a:solidFill>
              <a:schemeClr val="dk2"/>
            </a:solidFill>
            <a:prstDash val="solid"/>
            <a:round/>
            <a:headEnd len="med" w="med" type="none"/>
            <a:tailEnd len="med" w="med" type="none"/>
          </a:ln>
        </p:spPr>
      </p:cxnSp>
      <p:cxnSp>
        <p:nvCxnSpPr>
          <p:cNvPr id="221" name="Google Shape;221;p26"/>
          <p:cNvCxnSpPr>
            <a:stCxn id="217" idx="0"/>
          </p:cNvCxnSpPr>
          <p:nvPr/>
        </p:nvCxnSpPr>
        <p:spPr>
          <a:xfrm>
            <a:off x="10938925" y="2561733"/>
            <a:ext cx="325800" cy="0"/>
          </a:xfrm>
          <a:prstGeom prst="straightConnector1">
            <a:avLst/>
          </a:prstGeom>
          <a:noFill/>
          <a:ln cap="flat" cmpd="sng" w="9525">
            <a:solidFill>
              <a:schemeClr val="dk2"/>
            </a:solidFill>
            <a:prstDash val="solid"/>
            <a:round/>
            <a:headEnd len="med" w="med" type="none"/>
            <a:tailEnd len="med" w="med" type="none"/>
          </a:ln>
        </p:spPr>
      </p:cxnSp>
      <p:cxnSp>
        <p:nvCxnSpPr>
          <p:cNvPr id="222" name="Google Shape;222;p26"/>
          <p:cNvCxnSpPr>
            <a:stCxn id="216" idx="0"/>
          </p:cNvCxnSpPr>
          <p:nvPr/>
        </p:nvCxnSpPr>
        <p:spPr>
          <a:xfrm>
            <a:off x="10867108" y="2706300"/>
            <a:ext cx="475500" cy="0"/>
          </a:xfrm>
          <a:prstGeom prst="straightConnector1">
            <a:avLst/>
          </a:prstGeom>
          <a:noFill/>
          <a:ln cap="flat" cmpd="sng" w="9525">
            <a:solidFill>
              <a:schemeClr val="dk2"/>
            </a:solidFill>
            <a:prstDash val="solid"/>
            <a:round/>
            <a:headEnd len="med" w="med" type="none"/>
            <a:tailEnd len="med" w="med" type="none"/>
          </a:ln>
        </p:spPr>
      </p:cxnSp>
      <p:cxnSp>
        <p:nvCxnSpPr>
          <p:cNvPr id="223" name="Google Shape;223;p26"/>
          <p:cNvCxnSpPr>
            <a:stCxn id="215" idx="0"/>
          </p:cNvCxnSpPr>
          <p:nvPr/>
        </p:nvCxnSpPr>
        <p:spPr>
          <a:xfrm>
            <a:off x="10792708" y="2855267"/>
            <a:ext cx="456600" cy="0"/>
          </a:xfrm>
          <a:prstGeom prst="straightConnector1">
            <a:avLst/>
          </a:prstGeom>
          <a:noFill/>
          <a:ln cap="flat" cmpd="sng" w="9525">
            <a:solidFill>
              <a:schemeClr val="dk2"/>
            </a:solidFill>
            <a:prstDash val="solid"/>
            <a:round/>
            <a:headEnd len="med" w="med" type="none"/>
            <a:tailEnd len="med" w="med" type="none"/>
          </a:ln>
        </p:spPr>
      </p:cxnSp>
      <p:sp>
        <p:nvSpPr>
          <p:cNvPr id="224" name="Google Shape;224;p26"/>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25" name="Google Shape;225;p26"/>
          <p:cNvSpPr/>
          <p:nvPr/>
        </p:nvSpPr>
        <p:spPr>
          <a:xfrm>
            <a:off x="10250102" y="0"/>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26" name="Google Shape;226;p26"/>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27" name="Google Shape;227;p26"/>
          <p:cNvSpPr/>
          <p:nvPr/>
        </p:nvSpPr>
        <p:spPr>
          <a:xfrm>
            <a:off x="10205213" y="4258800"/>
            <a:ext cx="19890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28" name="Google Shape;228;p26"/>
          <p:cNvSpPr/>
          <p:nvPr/>
        </p:nvSpPr>
        <p:spPr>
          <a:xfrm rot="-5400000">
            <a:off x="10204913" y="300"/>
            <a:ext cx="1989600" cy="19890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29" name="Google Shape;229;p26"/>
          <p:cNvSpPr/>
          <p:nvPr/>
        </p:nvSpPr>
        <p:spPr>
          <a:xfrm>
            <a:off x="11225458" y="1989733"/>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0" name="Google Shape;230;p26"/>
          <p:cNvSpPr/>
          <p:nvPr/>
        </p:nvSpPr>
        <p:spPr>
          <a:xfrm rot="-5400000">
            <a:off x="11216810" y="1989650"/>
            <a:ext cx="977700" cy="977400"/>
          </a:xfrm>
          <a:prstGeom prst="rtTriangle">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1" name="Google Shape;231;p26"/>
          <p:cNvSpPr/>
          <p:nvPr/>
        </p:nvSpPr>
        <p:spPr>
          <a:xfrm>
            <a:off x="9724133" y="5767200"/>
            <a:ext cx="481200" cy="481200"/>
          </a:xfrm>
          <a:prstGeom prst="rect">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2" name="Google Shape;232;p26"/>
          <p:cNvSpPr/>
          <p:nvPr/>
        </p:nvSpPr>
        <p:spPr>
          <a:xfrm>
            <a:off x="8868881" y="494400"/>
            <a:ext cx="481200" cy="481200"/>
          </a:xfrm>
          <a:prstGeom prst="ellipse">
            <a:avLst/>
          </a:prstGeom>
          <a:solidFill>
            <a:srgbClr val="FF5F46"/>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3" name="Google Shape;233;p26"/>
          <p:cNvSpPr/>
          <p:nvPr/>
        </p:nvSpPr>
        <p:spPr>
          <a:xfrm>
            <a:off x="10199848" y="4258800"/>
            <a:ext cx="19890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Dark 3">
  <p:cSld name="OBJECT_2_1_1_2_1_1_1_1_1_1_1_1_1_1">
    <p:bg>
      <p:bgPr>
        <a:solidFill>
          <a:schemeClr val="dk1"/>
        </a:solidFill>
      </p:bgPr>
    </p:bg>
    <p:spTree>
      <p:nvGrpSpPr>
        <p:cNvPr id="234" name="Shape 234"/>
        <p:cNvGrpSpPr/>
        <p:nvPr/>
      </p:nvGrpSpPr>
      <p:grpSpPr>
        <a:xfrm>
          <a:off x="0" y="0"/>
          <a:ext cx="0" cy="0"/>
          <a:chOff x="0" y="0"/>
          <a:chExt cx="0" cy="0"/>
        </a:xfrm>
      </p:grpSpPr>
      <p:sp>
        <p:nvSpPr>
          <p:cNvPr id="235" name="Google Shape;235;p27"/>
          <p:cNvSpPr txBox="1"/>
          <p:nvPr>
            <p:ph type="title"/>
          </p:nvPr>
        </p:nvSpPr>
        <p:spPr>
          <a:xfrm>
            <a:off x="749246" y="535633"/>
            <a:ext cx="8878200" cy="5712900"/>
          </a:xfrm>
          <a:prstGeom prst="rect">
            <a:avLst/>
          </a:prstGeom>
          <a:noFill/>
          <a:ln>
            <a:noFill/>
          </a:ln>
        </p:spPr>
        <p:txBody>
          <a:bodyPr anchorCtr="0" anchor="ctr" bIns="0" lIns="0" spcFirstLastPara="1" rIns="0" wrap="square" tIns="0">
            <a:noAutofit/>
          </a:bodyPr>
          <a:lstStyle>
            <a:lvl1pPr lvl="0" marR="0" rtl="0">
              <a:lnSpc>
                <a:spcPct val="100000"/>
              </a:lnSpc>
              <a:spcBef>
                <a:spcPts val="0"/>
              </a:spcBef>
              <a:spcAft>
                <a:spcPts val="0"/>
              </a:spcAft>
              <a:buClr>
                <a:schemeClr val="lt1"/>
              </a:buClr>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36" name="Google Shape;236;p27"/>
          <p:cNvSpPr/>
          <p:nvPr/>
        </p:nvSpPr>
        <p:spPr>
          <a:xfrm>
            <a:off x="10220276" y="1989600"/>
            <a:ext cx="975300" cy="975600"/>
          </a:xfrm>
          <a:prstGeom prst="rect">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7" name="Google Shape;237;p27"/>
          <p:cNvSpPr/>
          <p:nvPr/>
        </p:nvSpPr>
        <p:spPr>
          <a:xfrm>
            <a:off x="11213594" y="2965200"/>
            <a:ext cx="980700" cy="1989600"/>
          </a:xfrm>
          <a:prstGeom prst="rect">
            <a:avLst/>
          </a:prstGeom>
          <a:solidFill>
            <a:srgbClr val="FF362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8" name="Google Shape;238;p27"/>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39" name="Google Shape;239;p27"/>
          <p:cNvSpPr/>
          <p:nvPr/>
        </p:nvSpPr>
        <p:spPr>
          <a:xfrm rot="10800000">
            <a:off x="10202633" y="2965200"/>
            <a:ext cx="1989000" cy="1989600"/>
          </a:xfrm>
          <a:prstGeom prst="ellipse">
            <a:avLst/>
          </a:prstGeom>
          <a:solidFill>
            <a:schemeClr val="dk2"/>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40" name="Google Shape;240;p27"/>
          <p:cNvSpPr/>
          <p:nvPr/>
        </p:nvSpPr>
        <p:spPr>
          <a:xfrm rot="-5400000">
            <a:off x="10204913" y="300"/>
            <a:ext cx="1989600" cy="19890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41" name="Google Shape;241;p27"/>
          <p:cNvSpPr/>
          <p:nvPr/>
        </p:nvSpPr>
        <p:spPr>
          <a:xfrm rot="-5400000">
            <a:off x="8287565" y="33"/>
            <a:ext cx="480300" cy="480300"/>
          </a:xfrm>
          <a:prstGeom prst="rtTriangle">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 sz="1900"/>
              <a:t>   </a:t>
            </a:r>
            <a:endParaRPr sz="1900"/>
          </a:p>
        </p:txBody>
      </p:sp>
      <p:sp>
        <p:nvSpPr>
          <p:cNvPr id="242" name="Google Shape;242;p27"/>
          <p:cNvSpPr/>
          <p:nvPr/>
        </p:nvSpPr>
        <p:spPr>
          <a:xfrm>
            <a:off x="11707870" y="5767200"/>
            <a:ext cx="481200" cy="481200"/>
          </a:xfrm>
          <a:prstGeom prst="rect">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43" name="Google Shape;243;p27"/>
          <p:cNvSpPr/>
          <p:nvPr/>
        </p:nvSpPr>
        <p:spPr>
          <a:xfrm>
            <a:off x="9724133" y="535633"/>
            <a:ext cx="481200" cy="481200"/>
          </a:xfrm>
          <a:prstGeom prst="ellipse">
            <a:avLst/>
          </a:prstGeom>
          <a:solidFill>
            <a:schemeClr val="accen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44" name="Google Shape;244;p27"/>
          <p:cNvSpPr/>
          <p:nvPr/>
        </p:nvSpPr>
        <p:spPr>
          <a:xfrm rot="10800000">
            <a:off x="10202633" y="2965200"/>
            <a:ext cx="1989000" cy="19896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45" name="Google Shape;245;p27"/>
          <p:cNvSpPr/>
          <p:nvPr/>
        </p:nvSpPr>
        <p:spPr>
          <a:xfrm rot="-5400000">
            <a:off x="10202230" y="2965500"/>
            <a:ext cx="1989600" cy="1989000"/>
          </a:xfrm>
          <a:prstGeom prst="arc">
            <a:avLst>
              <a:gd fmla="val 16200000" name="adj1"/>
              <a:gd fmla="val 0" name="adj2"/>
            </a:avLst>
          </a:prstGeom>
          <a:solidFill>
            <a:srgbClr val="143D4A"/>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246" name="Google Shape;246;p27"/>
          <p:cNvCxnSpPr/>
          <p:nvPr/>
        </p:nvCxnSpPr>
        <p:spPr>
          <a:xfrm>
            <a:off x="11372088"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247" name="Google Shape;247;p27"/>
          <p:cNvCxnSpPr/>
          <p:nvPr/>
        </p:nvCxnSpPr>
        <p:spPr>
          <a:xfrm>
            <a:off x="11537980"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248" name="Google Shape;248;p27"/>
          <p:cNvCxnSpPr/>
          <p:nvPr/>
        </p:nvCxnSpPr>
        <p:spPr>
          <a:xfrm>
            <a:off x="11703871"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249" name="Google Shape;249;p27"/>
          <p:cNvCxnSpPr/>
          <p:nvPr/>
        </p:nvCxnSpPr>
        <p:spPr>
          <a:xfrm>
            <a:off x="11869763" y="1986300"/>
            <a:ext cx="0" cy="975600"/>
          </a:xfrm>
          <a:prstGeom prst="straightConnector1">
            <a:avLst/>
          </a:prstGeom>
          <a:noFill/>
          <a:ln cap="flat" cmpd="sng" w="9525">
            <a:solidFill>
              <a:schemeClr val="dk2"/>
            </a:solidFill>
            <a:prstDash val="solid"/>
            <a:round/>
            <a:headEnd len="med" w="med" type="none"/>
            <a:tailEnd len="med" w="med" type="none"/>
          </a:ln>
        </p:spPr>
      </p:cxnSp>
      <p:cxnSp>
        <p:nvCxnSpPr>
          <p:cNvPr id="250" name="Google Shape;250;p27"/>
          <p:cNvCxnSpPr/>
          <p:nvPr/>
        </p:nvCxnSpPr>
        <p:spPr>
          <a:xfrm>
            <a:off x="12035655" y="1986300"/>
            <a:ext cx="0" cy="9756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Light">
  <p:cSld name="OBJECT_2_1_1_2_1_1_1_2">
    <p:spTree>
      <p:nvGrpSpPr>
        <p:cNvPr id="251" name="Shape 251"/>
        <p:cNvGrpSpPr/>
        <p:nvPr/>
      </p:nvGrpSpPr>
      <p:grpSpPr>
        <a:xfrm>
          <a:off x="0" y="0"/>
          <a:ext cx="0" cy="0"/>
          <a:chOff x="0" y="0"/>
          <a:chExt cx="0" cy="0"/>
        </a:xfrm>
      </p:grpSpPr>
      <p:pic>
        <p:nvPicPr>
          <p:cNvPr id="252" name="Google Shape;252;p28"/>
          <p:cNvPicPr preferRelativeResize="0"/>
          <p:nvPr/>
        </p:nvPicPr>
        <p:blipFill rotWithShape="1">
          <a:blip r:embed="rId2">
            <a:alphaModFix/>
          </a:blip>
          <a:srcRect b="0" l="0" r="0" t="0"/>
          <a:stretch/>
        </p:blipFill>
        <p:spPr>
          <a:xfrm>
            <a:off x="3021211" y="2819733"/>
            <a:ext cx="6146561" cy="974266"/>
          </a:xfrm>
          <a:prstGeom prst="rect">
            <a:avLst/>
          </a:prstGeom>
          <a:noFill/>
          <a:ln>
            <a:noFill/>
          </a:ln>
        </p:spPr>
      </p:pic>
      <p:sp>
        <p:nvSpPr>
          <p:cNvPr id="253" name="Google Shape;253;p28"/>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 Closing Dark">
  <p:cSld name="OBJECT_2_1_1_2_1_1_1_1_2">
    <p:bg>
      <p:bgPr>
        <a:solidFill>
          <a:schemeClr val="dk1"/>
        </a:solidFill>
      </p:bgPr>
    </p:bg>
    <p:spTree>
      <p:nvGrpSpPr>
        <p:cNvPr id="254" name="Shape 254"/>
        <p:cNvGrpSpPr/>
        <p:nvPr/>
      </p:nvGrpSpPr>
      <p:grpSpPr>
        <a:xfrm>
          <a:off x="0" y="0"/>
          <a:ext cx="0" cy="0"/>
          <a:chOff x="0" y="0"/>
          <a:chExt cx="0" cy="0"/>
        </a:xfrm>
      </p:grpSpPr>
      <p:pic>
        <p:nvPicPr>
          <p:cNvPr id="255" name="Google Shape;255;p29"/>
          <p:cNvPicPr preferRelativeResize="0"/>
          <p:nvPr/>
        </p:nvPicPr>
        <p:blipFill>
          <a:blip r:embed="rId2">
            <a:alphaModFix/>
          </a:blip>
          <a:stretch>
            <a:fillRect/>
          </a:stretch>
        </p:blipFill>
        <p:spPr>
          <a:xfrm>
            <a:off x="3021195" y="2819748"/>
            <a:ext cx="6146563" cy="977790"/>
          </a:xfrm>
          <a:prstGeom prst="rect">
            <a:avLst/>
          </a:prstGeom>
          <a:noFill/>
          <a:ln>
            <a:noFill/>
          </a:ln>
        </p:spPr>
      </p:pic>
      <p:sp>
        <p:nvSpPr>
          <p:cNvPr id="256" name="Google Shape;256;p29"/>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OBJECT_1_3">
    <p:bg>
      <p:bgPr>
        <a:solidFill>
          <a:schemeClr val="lt1"/>
        </a:solidFill>
      </p:bgPr>
    </p:bg>
    <p:spTree>
      <p:nvGrpSpPr>
        <p:cNvPr id="257" name="Shape 257"/>
        <p:cNvGrpSpPr/>
        <p:nvPr/>
      </p:nvGrpSpPr>
      <p:grpSpPr>
        <a:xfrm>
          <a:off x="0" y="0"/>
          <a:ext cx="0" cy="0"/>
          <a:chOff x="0" y="0"/>
          <a:chExt cx="0" cy="0"/>
        </a:xfrm>
      </p:grpSpPr>
      <p:sp>
        <p:nvSpPr>
          <p:cNvPr id="258" name="Google Shape;258;p30"/>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59" name="Google Shape;259;p30"/>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260" name="Google Shape;260;p30"/>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261" name="Google Shape;261;p30"/>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B - Light">
  <p:cSld name="TITLE_2">
    <p:spTree>
      <p:nvGrpSpPr>
        <p:cNvPr id="28" name="Shape 28"/>
        <p:cNvGrpSpPr/>
        <p:nvPr/>
      </p:nvGrpSpPr>
      <p:grpSpPr>
        <a:xfrm>
          <a:off x="0" y="0"/>
          <a:ext cx="0" cy="0"/>
          <a:chOff x="0" y="0"/>
          <a:chExt cx="0" cy="0"/>
        </a:xfrm>
      </p:grpSpPr>
      <p:sp>
        <p:nvSpPr>
          <p:cNvPr id="29" name="Google Shape;29;p4"/>
          <p:cNvSpPr txBox="1"/>
          <p:nvPr>
            <p:ph type="ctrTitle"/>
          </p:nvPr>
        </p:nvSpPr>
        <p:spPr>
          <a:xfrm>
            <a:off x="761800" y="1186975"/>
            <a:ext cx="53328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dk1"/>
              </a:buClr>
              <a:buSzPts val="5600"/>
              <a:buFont typeface="Arial"/>
              <a:buNone/>
              <a:defRPr sz="56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30" name="Google Shape;30;p4"/>
          <p:cNvSpPr txBox="1"/>
          <p:nvPr>
            <p:ph idx="1" type="subTitle"/>
          </p:nvPr>
        </p:nvSpPr>
        <p:spPr>
          <a:xfrm>
            <a:off x="761809" y="3835400"/>
            <a:ext cx="61701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dk1"/>
              </a:buClr>
              <a:buSzPts val="3200"/>
              <a:buNone/>
              <a:defRPr sz="32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31" name="Google Shape;31;p4"/>
          <p:cNvPicPr preferRelativeResize="0"/>
          <p:nvPr/>
        </p:nvPicPr>
        <p:blipFill rotWithShape="1">
          <a:blip r:embed="rId2">
            <a:alphaModFix/>
          </a:blip>
          <a:srcRect b="0" l="0" r="0" t="0"/>
          <a:stretch/>
        </p:blipFill>
        <p:spPr>
          <a:xfrm>
            <a:off x="761808" y="609599"/>
            <a:ext cx="2558260" cy="405452"/>
          </a:xfrm>
          <a:prstGeom prst="rect">
            <a:avLst/>
          </a:prstGeom>
          <a:noFill/>
          <a:ln>
            <a:noFill/>
          </a:ln>
        </p:spPr>
      </p:pic>
      <p:cxnSp>
        <p:nvCxnSpPr>
          <p:cNvPr id="32" name="Google Shape;32;p4"/>
          <p:cNvCxnSpPr/>
          <p:nvPr/>
        </p:nvCxnSpPr>
        <p:spPr>
          <a:xfrm>
            <a:off x="761809"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33" name="Google Shape;33;p4"/>
          <p:cNvSpPr txBox="1"/>
          <p:nvPr>
            <p:ph idx="2" type="subTitle"/>
          </p:nvPr>
        </p:nvSpPr>
        <p:spPr>
          <a:xfrm>
            <a:off x="761809" y="5756000"/>
            <a:ext cx="5262300" cy="492300"/>
          </a:xfrm>
          <a:prstGeom prst="rect">
            <a:avLst/>
          </a:prstGeom>
        </p:spPr>
        <p:txBody>
          <a:bodyPr anchorCtr="0" anchor="t" bIns="0" lIns="0" spcFirstLastPara="1" rIns="0" wrap="square" tIns="0">
            <a:noAutofit/>
          </a:bodyPr>
          <a:lstStyle>
            <a:lvl1pPr lvl="0" rtl="0">
              <a:spcBef>
                <a:spcPts val="1100"/>
              </a:spcBef>
              <a:spcAft>
                <a:spcPts val="0"/>
              </a:spcAft>
              <a:buClr>
                <a:schemeClr val="dk2"/>
              </a:buClr>
              <a:buSzPts val="1600"/>
              <a:buNone/>
              <a:defRPr sz="1600">
                <a:solidFill>
                  <a:schemeClr val="dk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34" name="Google Shape;34;p4"/>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Basic Content">
  <p:cSld name="OBJECT_1_2">
    <p:bg>
      <p:bgPr>
        <a:solidFill>
          <a:schemeClr val="lt1"/>
        </a:solidFill>
      </p:bgPr>
    </p:bg>
    <p:spTree>
      <p:nvGrpSpPr>
        <p:cNvPr id="262" name="Shape 262"/>
        <p:cNvGrpSpPr/>
        <p:nvPr/>
      </p:nvGrpSpPr>
      <p:grpSpPr>
        <a:xfrm>
          <a:off x="0" y="0"/>
          <a:ext cx="0" cy="0"/>
          <a:chOff x="0" y="0"/>
          <a:chExt cx="0" cy="0"/>
        </a:xfrm>
      </p:grpSpPr>
      <p:sp>
        <p:nvSpPr>
          <p:cNvPr id="263" name="Google Shape;263;p31"/>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64" name="Google Shape;264;p31"/>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Mono Medium"/>
              <a:buNone/>
              <a:defRPr sz="2400">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265" name="Google Shape;265;p31"/>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266" name="Google Shape;266;p31"/>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One Column">
  <p:cSld name="OBJECT_2_1_1_1_2_1_3">
    <p:spTree>
      <p:nvGrpSpPr>
        <p:cNvPr id="267" name="Shape 267"/>
        <p:cNvGrpSpPr/>
        <p:nvPr/>
      </p:nvGrpSpPr>
      <p:grpSpPr>
        <a:xfrm>
          <a:off x="0" y="0"/>
          <a:ext cx="0" cy="0"/>
          <a:chOff x="0" y="0"/>
          <a:chExt cx="0" cy="0"/>
        </a:xfrm>
      </p:grpSpPr>
      <p:sp>
        <p:nvSpPr>
          <p:cNvPr id="268" name="Google Shape;268;p32"/>
          <p:cNvSpPr/>
          <p:nvPr/>
        </p:nvSpPr>
        <p:spPr>
          <a:xfrm>
            <a:off x="609450" y="1775625"/>
            <a:ext cx="10985100" cy="4472700"/>
          </a:xfrm>
          <a:prstGeom prst="roundRect">
            <a:avLst>
              <a:gd fmla="val 3515" name="adj"/>
            </a:avLst>
          </a:prstGeom>
          <a:solidFill>
            <a:srgbClr val="FFFFFF"/>
          </a:solidFill>
          <a:ln cap="flat" cmpd="sng" w="9525">
            <a:solidFill>
              <a:schemeClr val="dk2"/>
            </a:solidFill>
            <a:prstDash val="solid"/>
            <a:round/>
            <a:headEnd len="sm" w="sm" type="none"/>
            <a:tailEnd len="sm" w="sm" type="none"/>
          </a:ln>
          <a:effectLst>
            <a:outerShdw blurRad="571500" rotWithShape="0" algn="bl" dir="5400000" dist="19050">
              <a:srgbClr val="000000">
                <a:alpha val="15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2"/>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70" name="Google Shape;270;p32"/>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Mono Medium"/>
              <a:buNone/>
              <a:defRPr>
                <a:solidFill>
                  <a:schemeClr val="accent1"/>
                </a:solidFill>
                <a:latin typeface="DM Mono Medium"/>
                <a:ea typeface="DM Mono Medium"/>
                <a:cs typeface="DM Mono Medium"/>
                <a:sym typeface="DM Mono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271" name="Google Shape;271;p32"/>
          <p:cNvSpPr txBox="1"/>
          <p:nvPr>
            <p:ph idx="2" type="body"/>
          </p:nvPr>
        </p:nvSpPr>
        <p:spPr>
          <a:xfrm>
            <a:off x="765975" y="2387049"/>
            <a:ext cx="10658100" cy="36981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272" name="Google Shape;272;p32"/>
          <p:cNvSpPr txBox="1"/>
          <p:nvPr>
            <p:ph idx="3" type="subTitle"/>
          </p:nvPr>
        </p:nvSpPr>
        <p:spPr>
          <a:xfrm>
            <a:off x="764800" y="1970325"/>
            <a:ext cx="10658100" cy="4167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000"/>
              <a:buNone/>
              <a:defRPr b="1" sz="2000"/>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273" name="Google Shape;273;p32"/>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1">
  <p:cSld name="OBJECT_1_4">
    <p:bg>
      <p:bgPr>
        <a:solidFill>
          <a:schemeClr val="lt1"/>
        </a:solidFill>
      </p:bgPr>
    </p:bg>
    <p:spTree>
      <p:nvGrpSpPr>
        <p:cNvPr id="274" name="Shape 274"/>
        <p:cNvGrpSpPr/>
        <p:nvPr/>
      </p:nvGrpSpPr>
      <p:grpSpPr>
        <a:xfrm>
          <a:off x="0" y="0"/>
          <a:ext cx="0" cy="0"/>
          <a:chOff x="0" y="0"/>
          <a:chExt cx="0" cy="0"/>
        </a:xfrm>
      </p:grpSpPr>
      <p:sp>
        <p:nvSpPr>
          <p:cNvPr id="275" name="Google Shape;275;p33"/>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76" name="Google Shape;276;p33"/>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277" name="Google Shape;277;p33"/>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278" name="Google Shape;278;p33"/>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p:cSld name="OBJECT_1_5">
    <p:bg>
      <p:bgPr>
        <a:solidFill>
          <a:schemeClr val="lt1"/>
        </a:solidFill>
      </p:bgPr>
    </p:bg>
    <p:spTree>
      <p:nvGrpSpPr>
        <p:cNvPr id="279" name="Shape 279"/>
        <p:cNvGrpSpPr/>
        <p:nvPr/>
      </p:nvGrpSpPr>
      <p:grpSpPr>
        <a:xfrm>
          <a:off x="0" y="0"/>
          <a:ext cx="0" cy="0"/>
          <a:chOff x="0" y="0"/>
          <a:chExt cx="0" cy="0"/>
        </a:xfrm>
      </p:grpSpPr>
      <p:sp>
        <p:nvSpPr>
          <p:cNvPr id="280" name="Google Shape;280;p34"/>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281" name="Google Shape;281;p34"/>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282" name="Google Shape;282;p34"/>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283" name="Google Shape;283;p34"/>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4" name="Shape 284"/>
        <p:cNvGrpSpPr/>
        <p:nvPr/>
      </p:nvGrpSpPr>
      <p:grpSpPr>
        <a:xfrm>
          <a:off x="0" y="0"/>
          <a:ext cx="0" cy="0"/>
          <a:chOff x="0" y="0"/>
          <a:chExt cx="0" cy="0"/>
        </a:xfrm>
      </p:grpSpPr>
      <p:sp>
        <p:nvSpPr>
          <p:cNvPr id="285" name="Google Shape;285;p35"/>
          <p:cNvSpPr txBox="1"/>
          <p:nvPr>
            <p:ph type="title"/>
          </p:nvPr>
        </p:nvSpPr>
        <p:spPr>
          <a:xfrm>
            <a:off x="415496" y="593367"/>
            <a:ext cx="11358000" cy="763500"/>
          </a:xfrm>
          <a:prstGeom prst="rect">
            <a:avLst/>
          </a:prstGeom>
        </p:spPr>
        <p:txBody>
          <a:bodyPr anchorCtr="0" anchor="ctr" bIns="0" lIns="0" spcFirstLastPara="1" rIns="0" wrap="square" tIns="0">
            <a:noAutofit/>
          </a:bodyPr>
          <a:lstStyle>
            <a:lvl1pPr lvl="0" rtl="0">
              <a:spcBef>
                <a:spcPts val="0"/>
              </a:spcBef>
              <a:spcAft>
                <a:spcPts val="0"/>
              </a:spcAft>
              <a:buSzPts val="4000"/>
              <a:buFont typeface="DM Sans"/>
              <a:buNone/>
              <a:defRPr>
                <a:latin typeface="DM Sans"/>
                <a:ea typeface="DM Sans"/>
                <a:cs typeface="DM Sans"/>
                <a:sym typeface="DM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286" name="Google Shape;286;p35"/>
          <p:cNvSpPr txBox="1"/>
          <p:nvPr>
            <p:ph idx="1" type="body"/>
          </p:nvPr>
        </p:nvSpPr>
        <p:spPr>
          <a:xfrm>
            <a:off x="415496" y="1536633"/>
            <a:ext cx="11358000" cy="4555200"/>
          </a:xfrm>
          <a:prstGeom prst="rect">
            <a:avLst/>
          </a:prstGeom>
        </p:spPr>
        <p:txBody>
          <a:bodyPr anchorCtr="0" anchor="t" bIns="0" lIns="0" spcFirstLastPara="1" rIns="0" wrap="square" tIns="0">
            <a:noAutofit/>
          </a:bodyPr>
          <a:lstStyle>
            <a:lvl1pPr indent="-381000" lvl="0" marL="457200" rtl="0">
              <a:spcBef>
                <a:spcPts val="1100"/>
              </a:spcBef>
              <a:spcAft>
                <a:spcPts val="0"/>
              </a:spcAft>
              <a:buSzPts val="2400"/>
              <a:buFont typeface="Barlow"/>
              <a:buChar char="•"/>
              <a:defRPr>
                <a:latin typeface="Barlow"/>
                <a:ea typeface="Barlow"/>
                <a:cs typeface="Barlow"/>
                <a:sym typeface="Barlow"/>
              </a:defRPr>
            </a:lvl1pPr>
            <a:lvl2pPr indent="-355600" lvl="1" marL="914400" rtl="0">
              <a:spcBef>
                <a:spcPts val="500"/>
              </a:spcBef>
              <a:spcAft>
                <a:spcPts val="0"/>
              </a:spcAft>
              <a:buSzPts val="2000"/>
              <a:buFont typeface="Barlow"/>
              <a:buChar char="•"/>
              <a:defRPr>
                <a:latin typeface="Barlow"/>
                <a:ea typeface="Barlow"/>
                <a:cs typeface="Barlow"/>
                <a:sym typeface="Barlow"/>
              </a:defRPr>
            </a:lvl2pPr>
            <a:lvl3pPr indent="-330200" lvl="2" marL="1371600" rtl="0">
              <a:spcBef>
                <a:spcPts val="500"/>
              </a:spcBef>
              <a:spcAft>
                <a:spcPts val="0"/>
              </a:spcAft>
              <a:buSzPts val="1600"/>
              <a:buFont typeface="Barlow"/>
              <a:buChar char="•"/>
              <a:defRPr>
                <a:latin typeface="Barlow"/>
                <a:ea typeface="Barlow"/>
                <a:cs typeface="Barlow"/>
                <a:sym typeface="Barlow"/>
              </a:defRPr>
            </a:lvl3pPr>
            <a:lvl4pPr indent="-330200" lvl="3" marL="1828800" rtl="0">
              <a:spcBef>
                <a:spcPts val="500"/>
              </a:spcBef>
              <a:spcAft>
                <a:spcPts val="0"/>
              </a:spcAft>
              <a:buSzPts val="1600"/>
              <a:buChar char="•"/>
              <a:defRPr/>
            </a:lvl4pPr>
            <a:lvl5pPr indent="-330200" lvl="4" marL="2286000" rtl="0">
              <a:spcBef>
                <a:spcPts val="500"/>
              </a:spcBef>
              <a:spcAft>
                <a:spcPts val="0"/>
              </a:spcAft>
              <a:buSzPts val="1600"/>
              <a:buChar char="•"/>
              <a:defRPr/>
            </a:lvl5pPr>
            <a:lvl6pPr indent="-330200" lvl="5" marL="2743200" rtl="0">
              <a:spcBef>
                <a:spcPts val="500"/>
              </a:spcBef>
              <a:spcAft>
                <a:spcPts val="0"/>
              </a:spcAft>
              <a:buSzPts val="1600"/>
              <a:buChar char="•"/>
              <a:defRPr/>
            </a:lvl6pPr>
            <a:lvl7pPr indent="-330200" lvl="6" marL="3200400" rtl="0">
              <a:spcBef>
                <a:spcPts val="500"/>
              </a:spcBef>
              <a:spcAft>
                <a:spcPts val="0"/>
              </a:spcAft>
              <a:buSzPts val="1600"/>
              <a:buChar char="•"/>
              <a:defRPr/>
            </a:lvl7pPr>
            <a:lvl8pPr indent="-330200" lvl="7" marL="3657600" rtl="0">
              <a:spcBef>
                <a:spcPts val="500"/>
              </a:spcBef>
              <a:spcAft>
                <a:spcPts val="0"/>
              </a:spcAft>
              <a:buSzPts val="1600"/>
              <a:buChar char="•"/>
              <a:defRPr/>
            </a:lvl8pPr>
            <a:lvl9pPr indent="-330200" lvl="8" marL="4114800" rtl="0">
              <a:spcBef>
                <a:spcPts val="500"/>
              </a:spcBef>
              <a:spcAft>
                <a:spcPts val="0"/>
              </a:spcAft>
              <a:buSzPts val="1600"/>
              <a:buChar char="•"/>
              <a:defRPr/>
            </a:lvl9pPr>
          </a:lstStyle>
          <a:p/>
        </p:txBody>
      </p:sp>
      <p:sp>
        <p:nvSpPr>
          <p:cNvPr id="287" name="Google Shape;287;p35"/>
          <p:cNvSpPr txBox="1"/>
          <p:nvPr>
            <p:ph idx="12" type="sldNum"/>
          </p:nvPr>
        </p:nvSpPr>
        <p:spPr>
          <a:xfrm>
            <a:off x="11293784" y="6217622"/>
            <a:ext cx="731400" cy="5247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3" showMasterSp="0">
  <p:cSld name="1_7 Content A - Basic">
    <p:bg>
      <p:bgPr>
        <a:solidFill>
          <a:schemeClr val="dk2"/>
        </a:solidFill>
      </p:bgPr>
    </p:bg>
    <p:spTree>
      <p:nvGrpSpPr>
        <p:cNvPr id="288" name="Shape 288"/>
        <p:cNvGrpSpPr/>
        <p:nvPr/>
      </p:nvGrpSpPr>
      <p:grpSpPr>
        <a:xfrm>
          <a:off x="0" y="0"/>
          <a:ext cx="0" cy="0"/>
          <a:chOff x="0" y="0"/>
          <a:chExt cx="0" cy="0"/>
        </a:xfrm>
      </p:grpSpPr>
      <p:sp>
        <p:nvSpPr>
          <p:cNvPr id="289" name="Google Shape;289;p36"/>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290" name="Google Shape;290;p36"/>
          <p:cNvSpPr txBox="1"/>
          <p:nvPr>
            <p:ph idx="1" type="subTitle"/>
          </p:nvPr>
        </p:nvSpPr>
        <p:spPr>
          <a:xfrm>
            <a:off x="749253" y="1174702"/>
            <a:ext cx="106593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sz="2400">
                <a:solidFill>
                  <a:schemeClr val="accent2"/>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291" name="Google Shape;291;p36"/>
          <p:cNvSpPr txBox="1"/>
          <p:nvPr>
            <p:ph idx="2" type="body"/>
          </p:nvPr>
        </p:nvSpPr>
        <p:spPr>
          <a:xfrm>
            <a:off x="749253" y="1988833"/>
            <a:ext cx="106593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2"/>
              </a:buClr>
              <a:buSzPts val="2400"/>
              <a:buFont typeface="DM Sans"/>
              <a:buChar char="•"/>
              <a:defRPr i="0" sz="2400" u="none" cap="none" strike="noStrike">
                <a:solidFill>
                  <a:schemeClr val="lt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4" showMasterSp="0">
  <p:cSld name="1_7 Content A - Basic_1">
    <p:bg>
      <p:bgPr>
        <a:solidFill>
          <a:schemeClr val="dk2"/>
        </a:solidFill>
      </p:bgPr>
    </p:bg>
    <p:spTree>
      <p:nvGrpSpPr>
        <p:cNvPr id="292" name="Shape 292"/>
        <p:cNvGrpSpPr/>
        <p:nvPr/>
      </p:nvGrpSpPr>
      <p:grpSpPr>
        <a:xfrm>
          <a:off x="0" y="0"/>
          <a:ext cx="0" cy="0"/>
          <a:chOff x="0" y="0"/>
          <a:chExt cx="0" cy="0"/>
        </a:xfrm>
      </p:grpSpPr>
      <p:sp>
        <p:nvSpPr>
          <p:cNvPr id="293" name="Google Shape;293;p37"/>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294" name="Google Shape;294;p37"/>
          <p:cNvSpPr txBox="1"/>
          <p:nvPr>
            <p:ph idx="1" type="subTitle"/>
          </p:nvPr>
        </p:nvSpPr>
        <p:spPr>
          <a:xfrm>
            <a:off x="749253" y="1174702"/>
            <a:ext cx="106593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sz="2400">
                <a:solidFill>
                  <a:schemeClr val="accent2"/>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295" name="Google Shape;295;p37"/>
          <p:cNvSpPr txBox="1"/>
          <p:nvPr>
            <p:ph idx="2" type="body"/>
          </p:nvPr>
        </p:nvSpPr>
        <p:spPr>
          <a:xfrm>
            <a:off x="749253" y="1988833"/>
            <a:ext cx="106593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2"/>
              </a:buClr>
              <a:buSzPts val="2400"/>
              <a:buFont typeface="DM Sans"/>
              <a:buChar char="•"/>
              <a:defRPr i="0" sz="2400" u="none" cap="none" strike="noStrike">
                <a:solidFill>
                  <a:schemeClr val="lt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KO_Title" showMasterSp="0">
  <p:cSld name="1_DAIS_Title_Slide">
    <p:bg>
      <p:bgPr>
        <a:solidFill>
          <a:schemeClr val="dk2"/>
        </a:solidFill>
      </p:bgPr>
    </p:bg>
    <p:spTree>
      <p:nvGrpSpPr>
        <p:cNvPr id="300" name="Shape 300"/>
        <p:cNvGrpSpPr/>
        <p:nvPr/>
      </p:nvGrpSpPr>
      <p:grpSpPr>
        <a:xfrm>
          <a:off x="0" y="0"/>
          <a:ext cx="0" cy="0"/>
          <a:chOff x="0" y="0"/>
          <a:chExt cx="0" cy="0"/>
        </a:xfrm>
      </p:grpSpPr>
      <p:pic>
        <p:nvPicPr>
          <p:cNvPr descr="Shape&#10;&#10;Description automatically generated with low confidence" id="301" name="Google Shape;301;p39"/>
          <p:cNvPicPr preferRelativeResize="0"/>
          <p:nvPr/>
        </p:nvPicPr>
        <p:blipFill rotWithShape="1">
          <a:blip r:embed="rId2">
            <a:alphaModFix/>
          </a:blip>
          <a:srcRect b="0" l="0" r="0" t="0"/>
          <a:stretch/>
        </p:blipFill>
        <p:spPr>
          <a:xfrm>
            <a:off x="6543559" y="378017"/>
            <a:ext cx="5324688" cy="6159126"/>
          </a:xfrm>
          <a:prstGeom prst="rect">
            <a:avLst/>
          </a:prstGeom>
          <a:noFill/>
          <a:ln>
            <a:noFill/>
          </a:ln>
        </p:spPr>
      </p:pic>
      <p:sp>
        <p:nvSpPr>
          <p:cNvPr id="302" name="Google Shape;302;p39"/>
          <p:cNvSpPr txBox="1"/>
          <p:nvPr>
            <p:ph type="ctrTitle"/>
          </p:nvPr>
        </p:nvSpPr>
        <p:spPr>
          <a:xfrm>
            <a:off x="555624" y="1821837"/>
            <a:ext cx="6170100" cy="17529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5600"/>
              <a:buFont typeface="Arial"/>
              <a:buNone/>
              <a:defRPr sz="4800">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cxnSp>
        <p:nvCxnSpPr>
          <p:cNvPr id="303" name="Google Shape;303;p39"/>
          <p:cNvCxnSpPr/>
          <p:nvPr/>
        </p:nvCxnSpPr>
        <p:spPr>
          <a:xfrm>
            <a:off x="555633" y="5617267"/>
            <a:ext cx="560400" cy="0"/>
          </a:xfrm>
          <a:prstGeom prst="straightConnector1">
            <a:avLst/>
          </a:prstGeom>
          <a:noFill/>
          <a:ln cap="flat" cmpd="sng" w="38100">
            <a:solidFill>
              <a:schemeClr val="accent1"/>
            </a:solidFill>
            <a:prstDash val="solid"/>
            <a:round/>
            <a:headEnd len="sm" w="sm" type="none"/>
            <a:tailEnd len="sm" w="sm" type="none"/>
          </a:ln>
        </p:spPr>
      </p:cxnSp>
      <p:sp>
        <p:nvSpPr>
          <p:cNvPr id="304" name="Google Shape;304;p39"/>
          <p:cNvSpPr txBox="1"/>
          <p:nvPr>
            <p:ph idx="1" type="subTitle"/>
          </p:nvPr>
        </p:nvSpPr>
        <p:spPr>
          <a:xfrm>
            <a:off x="555633" y="3835400"/>
            <a:ext cx="61701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None/>
              <a:defRPr sz="2400">
                <a:solidFill>
                  <a:schemeClr val="lt1"/>
                </a:solidFill>
                <a:latin typeface="DM Sans"/>
                <a:ea typeface="DM Sans"/>
                <a:cs typeface="DM Sans"/>
                <a:sym typeface="DM Sans"/>
              </a:defRPr>
            </a:lvl1pPr>
            <a:lvl2pPr lvl="1" rtl="0" algn="l">
              <a:lnSpc>
                <a:spcPct val="90000"/>
              </a:lnSpc>
              <a:spcBef>
                <a:spcPts val="500"/>
              </a:spcBef>
              <a:spcAft>
                <a:spcPts val="0"/>
              </a:spcAft>
              <a:buSzPts val="2000"/>
              <a:buChar char="•"/>
              <a:defRPr/>
            </a:lvl2pPr>
            <a:lvl3pPr lvl="2" rtl="0" algn="l">
              <a:lnSpc>
                <a:spcPct val="90000"/>
              </a:lnSpc>
              <a:spcBef>
                <a:spcPts val="500"/>
              </a:spcBef>
              <a:spcAft>
                <a:spcPts val="0"/>
              </a:spcAft>
              <a:buSzPts val="1600"/>
              <a:buChar char="•"/>
              <a:defRPr/>
            </a:lvl3pPr>
            <a:lvl4pPr lvl="3" rtl="0" algn="l">
              <a:lnSpc>
                <a:spcPct val="90000"/>
              </a:lnSpc>
              <a:spcBef>
                <a:spcPts val="500"/>
              </a:spcBef>
              <a:spcAft>
                <a:spcPts val="0"/>
              </a:spcAft>
              <a:buSzPts val="1600"/>
              <a:buChar char="•"/>
              <a:defRPr/>
            </a:lvl4pPr>
            <a:lvl5pPr lvl="4" rtl="0" algn="l">
              <a:lnSpc>
                <a:spcPct val="90000"/>
              </a:lnSpc>
              <a:spcBef>
                <a:spcPts val="500"/>
              </a:spcBef>
              <a:spcAft>
                <a:spcPts val="0"/>
              </a:spcAft>
              <a:buSzPts val="1600"/>
              <a:buChar char="•"/>
              <a:defRPr/>
            </a:lvl5pPr>
            <a:lvl6pPr lvl="5" rtl="0" algn="l">
              <a:lnSpc>
                <a:spcPct val="90000"/>
              </a:lnSpc>
              <a:spcBef>
                <a:spcPts val="500"/>
              </a:spcBef>
              <a:spcAft>
                <a:spcPts val="0"/>
              </a:spcAft>
              <a:buSzPts val="1600"/>
              <a:buChar char="•"/>
              <a:defRPr/>
            </a:lvl6pPr>
            <a:lvl7pPr lvl="6" rtl="0" algn="l">
              <a:lnSpc>
                <a:spcPct val="90000"/>
              </a:lnSpc>
              <a:spcBef>
                <a:spcPts val="500"/>
              </a:spcBef>
              <a:spcAft>
                <a:spcPts val="0"/>
              </a:spcAft>
              <a:buSzPts val="1600"/>
              <a:buChar char="•"/>
              <a:defRPr/>
            </a:lvl7pPr>
            <a:lvl8pPr lvl="7" rtl="0" algn="l">
              <a:lnSpc>
                <a:spcPct val="90000"/>
              </a:lnSpc>
              <a:spcBef>
                <a:spcPts val="500"/>
              </a:spcBef>
              <a:spcAft>
                <a:spcPts val="0"/>
              </a:spcAft>
              <a:buSzPts val="1600"/>
              <a:buChar char="•"/>
              <a:defRPr/>
            </a:lvl8pPr>
            <a:lvl9pPr lvl="8" rtl="0" algn="l">
              <a:lnSpc>
                <a:spcPct val="90000"/>
              </a:lnSpc>
              <a:spcBef>
                <a:spcPts val="500"/>
              </a:spcBef>
              <a:spcAft>
                <a:spcPts val="0"/>
              </a:spcAft>
              <a:buSzPts val="1600"/>
              <a:buChar char="•"/>
              <a:defRPr/>
            </a:lvl9pPr>
          </a:lstStyle>
          <a:p/>
        </p:txBody>
      </p:sp>
      <p:sp>
        <p:nvSpPr>
          <p:cNvPr id="305" name="Google Shape;305;p39"/>
          <p:cNvSpPr txBox="1"/>
          <p:nvPr>
            <p:ph idx="2" type="body"/>
          </p:nvPr>
        </p:nvSpPr>
        <p:spPr>
          <a:xfrm>
            <a:off x="555633" y="5783582"/>
            <a:ext cx="6171000" cy="5187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SzPts val="2400"/>
              <a:buFont typeface="Arial"/>
              <a:buNone/>
              <a:defRPr sz="1600">
                <a:solidFill>
                  <a:schemeClr val="lt1"/>
                </a:solidFill>
                <a:latin typeface="DM Sans"/>
                <a:ea typeface="DM Sans"/>
                <a:cs typeface="DM Sans"/>
                <a:sym typeface="DM Sans"/>
              </a:defRPr>
            </a:lvl1pPr>
            <a:lvl2pPr indent="-355600" lvl="1" marL="914400" rtl="0" algn="l">
              <a:lnSpc>
                <a:spcPct val="90000"/>
              </a:lnSpc>
              <a:spcBef>
                <a:spcPts val="1100"/>
              </a:spcBef>
              <a:spcAft>
                <a:spcPts val="0"/>
              </a:spcAft>
              <a:buSzPts val="2000"/>
              <a:buChar char="•"/>
              <a:defRPr/>
            </a:lvl2pPr>
            <a:lvl3pPr indent="-330200" lvl="2" marL="1371600" rtl="0" algn="l">
              <a:lnSpc>
                <a:spcPct val="90000"/>
              </a:lnSpc>
              <a:spcBef>
                <a:spcPts val="500"/>
              </a:spcBef>
              <a:spcAft>
                <a:spcPts val="0"/>
              </a:spcAft>
              <a:buSzPts val="1600"/>
              <a:buChar char="•"/>
              <a:defRPr/>
            </a:lvl3pPr>
            <a:lvl4pPr indent="-330200" lvl="3" marL="1828800" rtl="0" algn="l">
              <a:lnSpc>
                <a:spcPct val="90000"/>
              </a:lnSpc>
              <a:spcBef>
                <a:spcPts val="500"/>
              </a:spcBef>
              <a:spcAft>
                <a:spcPts val="0"/>
              </a:spcAft>
              <a:buSzPts val="1600"/>
              <a:buChar char="•"/>
              <a:defRPr/>
            </a:lvl4pPr>
            <a:lvl5pPr indent="-330200" lvl="4" marL="2286000" rtl="0" algn="l">
              <a:lnSpc>
                <a:spcPct val="90000"/>
              </a:lnSpc>
              <a:spcBef>
                <a:spcPts val="500"/>
              </a:spcBef>
              <a:spcAft>
                <a:spcPts val="0"/>
              </a:spcAft>
              <a:buSzPts val="1600"/>
              <a:buChar char="•"/>
              <a:defRPr/>
            </a:lvl5pPr>
            <a:lvl6pPr indent="-330200" lvl="5" marL="2743200" rtl="0" algn="l">
              <a:lnSpc>
                <a:spcPct val="90000"/>
              </a:lnSpc>
              <a:spcBef>
                <a:spcPts val="500"/>
              </a:spcBef>
              <a:spcAft>
                <a:spcPts val="0"/>
              </a:spcAft>
              <a:buSzPts val="1600"/>
              <a:buChar char="•"/>
              <a:defRPr/>
            </a:lvl6pPr>
            <a:lvl7pPr indent="-330200" lvl="6" marL="3200400" rtl="0" algn="l">
              <a:lnSpc>
                <a:spcPct val="90000"/>
              </a:lnSpc>
              <a:spcBef>
                <a:spcPts val="500"/>
              </a:spcBef>
              <a:spcAft>
                <a:spcPts val="0"/>
              </a:spcAft>
              <a:buSzPts val="1600"/>
              <a:buChar char="•"/>
              <a:defRPr/>
            </a:lvl7pPr>
            <a:lvl8pPr indent="-330200" lvl="7" marL="3657600" rtl="0" algn="l">
              <a:lnSpc>
                <a:spcPct val="90000"/>
              </a:lnSpc>
              <a:spcBef>
                <a:spcPts val="500"/>
              </a:spcBef>
              <a:spcAft>
                <a:spcPts val="0"/>
              </a:spcAft>
              <a:buSzPts val="1600"/>
              <a:buChar char="•"/>
              <a:defRPr/>
            </a:lvl8pPr>
            <a:lvl9pPr indent="-330200" lvl="8" marL="4114800" rtl="0" algn="l">
              <a:lnSpc>
                <a:spcPct val="90000"/>
              </a:lnSpc>
              <a:spcBef>
                <a:spcPts val="500"/>
              </a:spcBef>
              <a:spcAft>
                <a:spcPts val="0"/>
              </a:spcAft>
              <a:buSzPts val="1600"/>
              <a:buChar char="•"/>
              <a:defRPr/>
            </a:lvl9pPr>
          </a:lstStyle>
          <a:p/>
        </p:txBody>
      </p:sp>
      <p:grpSp>
        <p:nvGrpSpPr>
          <p:cNvPr id="306" name="Google Shape;306;p39"/>
          <p:cNvGrpSpPr/>
          <p:nvPr/>
        </p:nvGrpSpPr>
        <p:grpSpPr>
          <a:xfrm>
            <a:off x="555925" y="609569"/>
            <a:ext cx="1838042" cy="976673"/>
            <a:chOff x="5094288" y="776288"/>
            <a:chExt cx="6815137" cy="3622675"/>
          </a:xfrm>
        </p:grpSpPr>
        <p:sp>
          <p:nvSpPr>
            <p:cNvPr id="307" name="Google Shape;307;p39"/>
            <p:cNvSpPr/>
            <p:nvPr/>
          </p:nvSpPr>
          <p:spPr>
            <a:xfrm>
              <a:off x="9685338" y="776288"/>
              <a:ext cx="622300" cy="622300"/>
            </a:xfrm>
            <a:custGeom>
              <a:rect b="b" l="l" r="r" t="t"/>
              <a:pathLst>
                <a:path extrusionOk="0" h="165" w="165">
                  <a:moveTo>
                    <a:pt x="105" y="56"/>
                  </a:moveTo>
                  <a:cubicBezTo>
                    <a:pt x="105" y="3"/>
                    <a:pt x="105" y="3"/>
                    <a:pt x="105" y="3"/>
                  </a:cubicBezTo>
                  <a:cubicBezTo>
                    <a:pt x="105" y="1"/>
                    <a:pt x="104" y="0"/>
                    <a:pt x="102" y="0"/>
                  </a:cubicBezTo>
                  <a:cubicBezTo>
                    <a:pt x="63" y="0"/>
                    <a:pt x="63" y="0"/>
                    <a:pt x="63" y="0"/>
                  </a:cubicBezTo>
                  <a:cubicBezTo>
                    <a:pt x="61" y="0"/>
                    <a:pt x="60" y="1"/>
                    <a:pt x="60" y="3"/>
                  </a:cubicBezTo>
                  <a:cubicBezTo>
                    <a:pt x="60" y="56"/>
                    <a:pt x="60" y="56"/>
                    <a:pt x="60" y="56"/>
                  </a:cubicBezTo>
                  <a:cubicBezTo>
                    <a:pt x="60" y="57"/>
                    <a:pt x="58" y="59"/>
                    <a:pt x="57" y="59"/>
                  </a:cubicBezTo>
                  <a:cubicBezTo>
                    <a:pt x="3" y="59"/>
                    <a:pt x="3" y="59"/>
                    <a:pt x="3" y="59"/>
                  </a:cubicBezTo>
                  <a:cubicBezTo>
                    <a:pt x="2" y="59"/>
                    <a:pt x="0" y="60"/>
                    <a:pt x="0" y="62"/>
                  </a:cubicBezTo>
                  <a:cubicBezTo>
                    <a:pt x="0" y="103"/>
                    <a:pt x="0" y="103"/>
                    <a:pt x="0" y="103"/>
                  </a:cubicBezTo>
                  <a:cubicBezTo>
                    <a:pt x="0" y="105"/>
                    <a:pt x="2" y="106"/>
                    <a:pt x="3" y="106"/>
                  </a:cubicBezTo>
                  <a:cubicBezTo>
                    <a:pt x="57" y="106"/>
                    <a:pt x="57" y="106"/>
                    <a:pt x="57" y="106"/>
                  </a:cubicBezTo>
                  <a:cubicBezTo>
                    <a:pt x="58" y="106"/>
                    <a:pt x="60" y="107"/>
                    <a:pt x="60" y="109"/>
                  </a:cubicBezTo>
                  <a:cubicBezTo>
                    <a:pt x="60" y="161"/>
                    <a:pt x="60" y="161"/>
                    <a:pt x="60" y="161"/>
                  </a:cubicBezTo>
                  <a:cubicBezTo>
                    <a:pt x="60" y="163"/>
                    <a:pt x="61" y="165"/>
                    <a:pt x="63" y="165"/>
                  </a:cubicBezTo>
                  <a:cubicBezTo>
                    <a:pt x="102" y="165"/>
                    <a:pt x="102" y="165"/>
                    <a:pt x="102" y="165"/>
                  </a:cubicBezTo>
                  <a:cubicBezTo>
                    <a:pt x="104" y="165"/>
                    <a:pt x="105" y="163"/>
                    <a:pt x="105" y="161"/>
                  </a:cubicBezTo>
                  <a:cubicBezTo>
                    <a:pt x="105" y="109"/>
                    <a:pt x="105" y="109"/>
                    <a:pt x="105" y="109"/>
                  </a:cubicBezTo>
                  <a:cubicBezTo>
                    <a:pt x="105" y="107"/>
                    <a:pt x="107" y="106"/>
                    <a:pt x="109" y="106"/>
                  </a:cubicBezTo>
                  <a:cubicBezTo>
                    <a:pt x="162" y="106"/>
                    <a:pt x="162" y="106"/>
                    <a:pt x="162" y="106"/>
                  </a:cubicBezTo>
                  <a:cubicBezTo>
                    <a:pt x="163" y="106"/>
                    <a:pt x="165" y="105"/>
                    <a:pt x="165" y="103"/>
                  </a:cubicBezTo>
                  <a:cubicBezTo>
                    <a:pt x="165" y="62"/>
                    <a:pt x="165" y="62"/>
                    <a:pt x="165" y="62"/>
                  </a:cubicBezTo>
                  <a:cubicBezTo>
                    <a:pt x="165" y="60"/>
                    <a:pt x="163" y="59"/>
                    <a:pt x="162" y="59"/>
                  </a:cubicBezTo>
                  <a:cubicBezTo>
                    <a:pt x="109" y="59"/>
                    <a:pt x="109" y="59"/>
                    <a:pt x="109" y="59"/>
                  </a:cubicBezTo>
                  <a:cubicBezTo>
                    <a:pt x="107" y="59"/>
                    <a:pt x="105" y="57"/>
                    <a:pt x="105" y="5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08" name="Google Shape;308;p39"/>
            <p:cNvSpPr/>
            <p:nvPr/>
          </p:nvSpPr>
          <p:spPr>
            <a:xfrm>
              <a:off x="10080625" y="776288"/>
              <a:ext cx="1387475" cy="1252538"/>
            </a:xfrm>
            <a:custGeom>
              <a:rect b="b" l="l" r="r" t="t"/>
              <a:pathLst>
                <a:path extrusionOk="0" h="332" w="368">
                  <a:moveTo>
                    <a:pt x="110" y="271"/>
                  </a:moveTo>
                  <a:cubicBezTo>
                    <a:pt x="87" y="330"/>
                    <a:pt x="87" y="330"/>
                    <a:pt x="87" y="330"/>
                  </a:cubicBezTo>
                  <a:cubicBezTo>
                    <a:pt x="86" y="331"/>
                    <a:pt x="85" y="332"/>
                    <a:pt x="84" y="332"/>
                  </a:cubicBezTo>
                  <a:cubicBezTo>
                    <a:pt x="5" y="332"/>
                    <a:pt x="5" y="332"/>
                    <a:pt x="5" y="332"/>
                  </a:cubicBezTo>
                  <a:cubicBezTo>
                    <a:pt x="2" y="332"/>
                    <a:pt x="0" y="329"/>
                    <a:pt x="1" y="327"/>
                  </a:cubicBezTo>
                  <a:cubicBezTo>
                    <a:pt x="142" y="2"/>
                    <a:pt x="142" y="2"/>
                    <a:pt x="142" y="2"/>
                  </a:cubicBezTo>
                  <a:cubicBezTo>
                    <a:pt x="142" y="1"/>
                    <a:pt x="143" y="0"/>
                    <a:pt x="145" y="0"/>
                  </a:cubicBezTo>
                  <a:cubicBezTo>
                    <a:pt x="227" y="0"/>
                    <a:pt x="227" y="0"/>
                    <a:pt x="227" y="0"/>
                  </a:cubicBezTo>
                  <a:cubicBezTo>
                    <a:pt x="229" y="0"/>
                    <a:pt x="230" y="1"/>
                    <a:pt x="230" y="2"/>
                  </a:cubicBezTo>
                  <a:cubicBezTo>
                    <a:pt x="367" y="327"/>
                    <a:pt x="367" y="327"/>
                    <a:pt x="367" y="327"/>
                  </a:cubicBezTo>
                  <a:cubicBezTo>
                    <a:pt x="368" y="329"/>
                    <a:pt x="367" y="332"/>
                    <a:pt x="364" y="332"/>
                  </a:cubicBezTo>
                  <a:cubicBezTo>
                    <a:pt x="282" y="332"/>
                    <a:pt x="282" y="332"/>
                    <a:pt x="282" y="332"/>
                  </a:cubicBezTo>
                  <a:cubicBezTo>
                    <a:pt x="280" y="332"/>
                    <a:pt x="279" y="331"/>
                    <a:pt x="278" y="330"/>
                  </a:cubicBezTo>
                  <a:cubicBezTo>
                    <a:pt x="255" y="271"/>
                    <a:pt x="255" y="271"/>
                    <a:pt x="255" y="271"/>
                  </a:cubicBezTo>
                  <a:cubicBezTo>
                    <a:pt x="110" y="271"/>
                    <a:pt x="110" y="271"/>
                    <a:pt x="110" y="271"/>
                  </a:cubicBezTo>
                  <a:close/>
                  <a:moveTo>
                    <a:pt x="183" y="84"/>
                  </a:moveTo>
                  <a:cubicBezTo>
                    <a:pt x="135" y="207"/>
                    <a:pt x="135" y="207"/>
                    <a:pt x="135" y="207"/>
                  </a:cubicBezTo>
                  <a:cubicBezTo>
                    <a:pt x="231" y="207"/>
                    <a:pt x="231" y="207"/>
                    <a:pt x="231" y="207"/>
                  </a:cubicBezTo>
                  <a:lnTo>
                    <a:pt x="183" y="84"/>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09" name="Google Shape;309;p39"/>
            <p:cNvSpPr/>
            <p:nvPr/>
          </p:nvSpPr>
          <p:spPr>
            <a:xfrm>
              <a:off x="11588750" y="776288"/>
              <a:ext cx="320675" cy="1252538"/>
            </a:xfrm>
            <a:custGeom>
              <a:rect b="b" l="l" r="r" t="t"/>
              <a:pathLst>
                <a:path extrusionOk="0" h="332" w="85">
                  <a:moveTo>
                    <a:pt x="0" y="328"/>
                  </a:moveTo>
                  <a:cubicBezTo>
                    <a:pt x="0" y="4"/>
                    <a:pt x="0" y="4"/>
                    <a:pt x="0" y="4"/>
                  </a:cubicBezTo>
                  <a:cubicBezTo>
                    <a:pt x="0" y="2"/>
                    <a:pt x="2" y="0"/>
                    <a:pt x="4" y="0"/>
                  </a:cubicBezTo>
                  <a:cubicBezTo>
                    <a:pt x="81" y="0"/>
                    <a:pt x="81" y="0"/>
                    <a:pt x="81" y="0"/>
                  </a:cubicBezTo>
                  <a:cubicBezTo>
                    <a:pt x="83" y="0"/>
                    <a:pt x="85" y="2"/>
                    <a:pt x="85" y="4"/>
                  </a:cubicBezTo>
                  <a:cubicBezTo>
                    <a:pt x="85" y="328"/>
                    <a:pt x="85" y="328"/>
                    <a:pt x="85" y="328"/>
                  </a:cubicBezTo>
                  <a:cubicBezTo>
                    <a:pt x="85" y="330"/>
                    <a:pt x="83" y="332"/>
                    <a:pt x="81" y="332"/>
                  </a:cubicBezTo>
                  <a:cubicBezTo>
                    <a:pt x="4" y="332"/>
                    <a:pt x="4" y="332"/>
                    <a:pt x="4" y="332"/>
                  </a:cubicBezTo>
                  <a:cubicBezTo>
                    <a:pt x="2" y="332"/>
                    <a:pt x="0" y="330"/>
                    <a:pt x="0" y="32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10" name="Google Shape;310;p39"/>
            <p:cNvSpPr/>
            <p:nvPr/>
          </p:nvSpPr>
          <p:spPr>
            <a:xfrm>
              <a:off x="5140325" y="776288"/>
              <a:ext cx="1209675" cy="1252538"/>
            </a:xfrm>
            <a:custGeom>
              <a:rect b="b" l="l" r="r" t="t"/>
              <a:pathLst>
                <a:path extrusionOk="0" h="332" w="321">
                  <a:moveTo>
                    <a:pt x="140" y="332"/>
                  </a:moveTo>
                  <a:cubicBezTo>
                    <a:pt x="4" y="332"/>
                    <a:pt x="4" y="332"/>
                    <a:pt x="4" y="332"/>
                  </a:cubicBezTo>
                  <a:cubicBezTo>
                    <a:pt x="2" y="332"/>
                    <a:pt x="0" y="331"/>
                    <a:pt x="0" y="329"/>
                  </a:cubicBezTo>
                  <a:cubicBezTo>
                    <a:pt x="0" y="4"/>
                    <a:pt x="0" y="4"/>
                    <a:pt x="0" y="4"/>
                  </a:cubicBezTo>
                  <a:cubicBezTo>
                    <a:pt x="0" y="2"/>
                    <a:pt x="2" y="0"/>
                    <a:pt x="4" y="0"/>
                  </a:cubicBezTo>
                  <a:cubicBezTo>
                    <a:pt x="143" y="0"/>
                    <a:pt x="143" y="0"/>
                    <a:pt x="143" y="0"/>
                  </a:cubicBezTo>
                  <a:cubicBezTo>
                    <a:pt x="182" y="0"/>
                    <a:pt x="214" y="8"/>
                    <a:pt x="240" y="22"/>
                  </a:cubicBezTo>
                  <a:cubicBezTo>
                    <a:pt x="268" y="38"/>
                    <a:pt x="288" y="59"/>
                    <a:pt x="301" y="84"/>
                  </a:cubicBezTo>
                  <a:cubicBezTo>
                    <a:pt x="314" y="109"/>
                    <a:pt x="321" y="137"/>
                    <a:pt x="321" y="166"/>
                  </a:cubicBezTo>
                  <a:cubicBezTo>
                    <a:pt x="321" y="202"/>
                    <a:pt x="313" y="232"/>
                    <a:pt x="297" y="257"/>
                  </a:cubicBezTo>
                  <a:cubicBezTo>
                    <a:pt x="280" y="283"/>
                    <a:pt x="257" y="302"/>
                    <a:pt x="230" y="314"/>
                  </a:cubicBezTo>
                  <a:cubicBezTo>
                    <a:pt x="202" y="326"/>
                    <a:pt x="172" y="332"/>
                    <a:pt x="140" y="332"/>
                  </a:cubicBezTo>
                  <a:cubicBezTo>
                    <a:pt x="140" y="332"/>
                    <a:pt x="140" y="332"/>
                    <a:pt x="140" y="332"/>
                  </a:cubicBezTo>
                  <a:close/>
                  <a:moveTo>
                    <a:pt x="146" y="262"/>
                  </a:moveTo>
                  <a:cubicBezTo>
                    <a:pt x="160" y="262"/>
                    <a:pt x="174" y="259"/>
                    <a:pt x="187" y="252"/>
                  </a:cubicBezTo>
                  <a:cubicBezTo>
                    <a:pt x="200" y="246"/>
                    <a:pt x="211" y="235"/>
                    <a:pt x="220" y="220"/>
                  </a:cubicBezTo>
                  <a:cubicBezTo>
                    <a:pt x="228" y="206"/>
                    <a:pt x="232" y="188"/>
                    <a:pt x="232" y="167"/>
                  </a:cubicBezTo>
                  <a:cubicBezTo>
                    <a:pt x="232" y="145"/>
                    <a:pt x="228" y="127"/>
                    <a:pt x="219" y="113"/>
                  </a:cubicBezTo>
                  <a:cubicBezTo>
                    <a:pt x="210" y="98"/>
                    <a:pt x="198" y="87"/>
                    <a:pt x="184" y="80"/>
                  </a:cubicBezTo>
                  <a:cubicBezTo>
                    <a:pt x="171" y="74"/>
                    <a:pt x="156" y="71"/>
                    <a:pt x="142" y="71"/>
                  </a:cubicBezTo>
                  <a:cubicBezTo>
                    <a:pt x="87" y="71"/>
                    <a:pt x="87" y="71"/>
                    <a:pt x="87" y="71"/>
                  </a:cubicBezTo>
                  <a:cubicBezTo>
                    <a:pt x="87" y="262"/>
                    <a:pt x="87" y="262"/>
                    <a:pt x="87" y="262"/>
                  </a:cubicBezTo>
                  <a:cubicBezTo>
                    <a:pt x="146" y="262"/>
                    <a:pt x="146" y="262"/>
                    <a:pt x="146" y="26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11" name="Google Shape;311;p39"/>
            <p:cNvSpPr/>
            <p:nvPr/>
          </p:nvSpPr>
          <p:spPr>
            <a:xfrm>
              <a:off x="6350000" y="776288"/>
              <a:ext cx="1390650" cy="1252538"/>
            </a:xfrm>
            <a:custGeom>
              <a:rect b="b" l="l" r="r" t="t"/>
              <a:pathLst>
                <a:path extrusionOk="0" h="332" w="369">
                  <a:moveTo>
                    <a:pt x="365" y="332"/>
                  </a:moveTo>
                  <a:cubicBezTo>
                    <a:pt x="280" y="332"/>
                    <a:pt x="280" y="332"/>
                    <a:pt x="280" y="332"/>
                  </a:cubicBezTo>
                  <a:cubicBezTo>
                    <a:pt x="279" y="332"/>
                    <a:pt x="278" y="331"/>
                    <a:pt x="277" y="330"/>
                  </a:cubicBezTo>
                  <a:cubicBezTo>
                    <a:pt x="255" y="274"/>
                    <a:pt x="255" y="274"/>
                    <a:pt x="255" y="274"/>
                  </a:cubicBezTo>
                  <a:cubicBezTo>
                    <a:pt x="111" y="274"/>
                    <a:pt x="111" y="274"/>
                    <a:pt x="111" y="274"/>
                  </a:cubicBezTo>
                  <a:cubicBezTo>
                    <a:pt x="89" y="330"/>
                    <a:pt x="89" y="330"/>
                    <a:pt x="89" y="330"/>
                  </a:cubicBezTo>
                  <a:cubicBezTo>
                    <a:pt x="88" y="331"/>
                    <a:pt x="87" y="332"/>
                    <a:pt x="85" y="332"/>
                  </a:cubicBezTo>
                  <a:cubicBezTo>
                    <a:pt x="4" y="332"/>
                    <a:pt x="4" y="332"/>
                    <a:pt x="4" y="332"/>
                  </a:cubicBezTo>
                  <a:cubicBezTo>
                    <a:pt x="2" y="332"/>
                    <a:pt x="0" y="330"/>
                    <a:pt x="1" y="327"/>
                  </a:cubicBezTo>
                  <a:cubicBezTo>
                    <a:pt x="141" y="2"/>
                    <a:pt x="141" y="2"/>
                    <a:pt x="141" y="2"/>
                  </a:cubicBezTo>
                  <a:cubicBezTo>
                    <a:pt x="141" y="1"/>
                    <a:pt x="143" y="0"/>
                    <a:pt x="144" y="0"/>
                  </a:cubicBezTo>
                  <a:cubicBezTo>
                    <a:pt x="229" y="0"/>
                    <a:pt x="229" y="0"/>
                    <a:pt x="229" y="0"/>
                  </a:cubicBezTo>
                  <a:cubicBezTo>
                    <a:pt x="230" y="0"/>
                    <a:pt x="231" y="1"/>
                    <a:pt x="232" y="2"/>
                  </a:cubicBezTo>
                  <a:cubicBezTo>
                    <a:pt x="368" y="327"/>
                    <a:pt x="368" y="327"/>
                    <a:pt x="368" y="327"/>
                  </a:cubicBezTo>
                  <a:cubicBezTo>
                    <a:pt x="369" y="330"/>
                    <a:pt x="368" y="332"/>
                    <a:pt x="365" y="332"/>
                  </a:cubicBezTo>
                  <a:close/>
                  <a:moveTo>
                    <a:pt x="229" y="207"/>
                  </a:moveTo>
                  <a:cubicBezTo>
                    <a:pt x="184" y="89"/>
                    <a:pt x="184" y="89"/>
                    <a:pt x="184" y="89"/>
                  </a:cubicBezTo>
                  <a:cubicBezTo>
                    <a:pt x="137" y="207"/>
                    <a:pt x="137" y="207"/>
                    <a:pt x="137" y="207"/>
                  </a:cubicBezTo>
                  <a:lnTo>
                    <a:pt x="229" y="20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12" name="Google Shape;312;p39"/>
            <p:cNvSpPr/>
            <p:nvPr/>
          </p:nvSpPr>
          <p:spPr>
            <a:xfrm>
              <a:off x="7589838" y="776288"/>
              <a:ext cx="1073150" cy="1252538"/>
            </a:xfrm>
            <a:custGeom>
              <a:rect b="b" l="l" r="r" t="t"/>
              <a:pathLst>
                <a:path extrusionOk="0" h="332" w="285">
                  <a:moveTo>
                    <a:pt x="182" y="332"/>
                  </a:moveTo>
                  <a:cubicBezTo>
                    <a:pt x="102" y="332"/>
                    <a:pt x="102" y="332"/>
                    <a:pt x="102" y="332"/>
                  </a:cubicBezTo>
                  <a:cubicBezTo>
                    <a:pt x="100" y="332"/>
                    <a:pt x="98" y="331"/>
                    <a:pt x="98" y="329"/>
                  </a:cubicBezTo>
                  <a:cubicBezTo>
                    <a:pt x="98" y="72"/>
                    <a:pt x="98" y="72"/>
                    <a:pt x="98" y="72"/>
                  </a:cubicBezTo>
                  <a:cubicBezTo>
                    <a:pt x="3" y="72"/>
                    <a:pt x="3" y="72"/>
                    <a:pt x="3" y="72"/>
                  </a:cubicBezTo>
                  <a:cubicBezTo>
                    <a:pt x="1" y="72"/>
                    <a:pt x="0" y="70"/>
                    <a:pt x="0" y="68"/>
                  </a:cubicBezTo>
                  <a:cubicBezTo>
                    <a:pt x="0" y="4"/>
                    <a:pt x="0" y="4"/>
                    <a:pt x="0" y="4"/>
                  </a:cubicBezTo>
                  <a:cubicBezTo>
                    <a:pt x="0" y="2"/>
                    <a:pt x="1" y="0"/>
                    <a:pt x="3" y="0"/>
                  </a:cubicBezTo>
                  <a:cubicBezTo>
                    <a:pt x="282" y="0"/>
                    <a:pt x="282" y="0"/>
                    <a:pt x="282" y="0"/>
                  </a:cubicBezTo>
                  <a:cubicBezTo>
                    <a:pt x="284" y="0"/>
                    <a:pt x="285" y="2"/>
                    <a:pt x="285" y="4"/>
                  </a:cubicBezTo>
                  <a:cubicBezTo>
                    <a:pt x="285" y="68"/>
                    <a:pt x="285" y="68"/>
                    <a:pt x="285" y="68"/>
                  </a:cubicBezTo>
                  <a:cubicBezTo>
                    <a:pt x="285" y="70"/>
                    <a:pt x="284" y="72"/>
                    <a:pt x="282" y="72"/>
                  </a:cubicBezTo>
                  <a:cubicBezTo>
                    <a:pt x="185" y="72"/>
                    <a:pt x="185" y="72"/>
                    <a:pt x="185" y="72"/>
                  </a:cubicBezTo>
                  <a:cubicBezTo>
                    <a:pt x="185" y="329"/>
                    <a:pt x="185" y="329"/>
                    <a:pt x="185" y="329"/>
                  </a:cubicBezTo>
                  <a:cubicBezTo>
                    <a:pt x="185" y="331"/>
                    <a:pt x="184" y="332"/>
                    <a:pt x="182" y="33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13" name="Google Shape;313;p39"/>
            <p:cNvSpPr/>
            <p:nvPr/>
          </p:nvSpPr>
          <p:spPr>
            <a:xfrm>
              <a:off x="8509000" y="776288"/>
              <a:ext cx="1395412" cy="1252538"/>
            </a:xfrm>
            <a:custGeom>
              <a:rect b="b" l="l" r="r" t="t"/>
              <a:pathLst>
                <a:path extrusionOk="0" h="332" w="370">
                  <a:moveTo>
                    <a:pt x="365" y="332"/>
                  </a:moveTo>
                  <a:cubicBezTo>
                    <a:pt x="281" y="332"/>
                    <a:pt x="281" y="332"/>
                    <a:pt x="281" y="332"/>
                  </a:cubicBezTo>
                  <a:cubicBezTo>
                    <a:pt x="279" y="332"/>
                    <a:pt x="278" y="331"/>
                    <a:pt x="277" y="330"/>
                  </a:cubicBezTo>
                  <a:cubicBezTo>
                    <a:pt x="255" y="274"/>
                    <a:pt x="255" y="274"/>
                    <a:pt x="255" y="274"/>
                  </a:cubicBezTo>
                  <a:cubicBezTo>
                    <a:pt x="112" y="274"/>
                    <a:pt x="112" y="274"/>
                    <a:pt x="112" y="274"/>
                  </a:cubicBezTo>
                  <a:cubicBezTo>
                    <a:pt x="89" y="330"/>
                    <a:pt x="89" y="330"/>
                    <a:pt x="89" y="330"/>
                  </a:cubicBezTo>
                  <a:cubicBezTo>
                    <a:pt x="89" y="331"/>
                    <a:pt x="87" y="332"/>
                    <a:pt x="86" y="332"/>
                  </a:cubicBezTo>
                  <a:cubicBezTo>
                    <a:pt x="4" y="332"/>
                    <a:pt x="4" y="332"/>
                    <a:pt x="4" y="332"/>
                  </a:cubicBezTo>
                  <a:cubicBezTo>
                    <a:pt x="2" y="332"/>
                    <a:pt x="0" y="330"/>
                    <a:pt x="1" y="327"/>
                  </a:cubicBezTo>
                  <a:cubicBezTo>
                    <a:pt x="141" y="2"/>
                    <a:pt x="141" y="2"/>
                    <a:pt x="141" y="2"/>
                  </a:cubicBezTo>
                  <a:cubicBezTo>
                    <a:pt x="142" y="1"/>
                    <a:pt x="143" y="0"/>
                    <a:pt x="144" y="0"/>
                  </a:cubicBezTo>
                  <a:cubicBezTo>
                    <a:pt x="229" y="0"/>
                    <a:pt x="229" y="0"/>
                    <a:pt x="229" y="0"/>
                  </a:cubicBezTo>
                  <a:cubicBezTo>
                    <a:pt x="230" y="0"/>
                    <a:pt x="232" y="1"/>
                    <a:pt x="232" y="2"/>
                  </a:cubicBezTo>
                  <a:cubicBezTo>
                    <a:pt x="369" y="327"/>
                    <a:pt x="369" y="327"/>
                    <a:pt x="369" y="327"/>
                  </a:cubicBezTo>
                  <a:cubicBezTo>
                    <a:pt x="370" y="330"/>
                    <a:pt x="368" y="332"/>
                    <a:pt x="365" y="332"/>
                  </a:cubicBezTo>
                  <a:close/>
                  <a:moveTo>
                    <a:pt x="230" y="207"/>
                  </a:moveTo>
                  <a:cubicBezTo>
                    <a:pt x="184" y="89"/>
                    <a:pt x="184" y="89"/>
                    <a:pt x="184" y="89"/>
                  </a:cubicBezTo>
                  <a:cubicBezTo>
                    <a:pt x="138" y="207"/>
                    <a:pt x="138" y="207"/>
                    <a:pt x="138" y="207"/>
                  </a:cubicBezTo>
                  <a:lnTo>
                    <a:pt x="230" y="20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14" name="Google Shape;314;p39"/>
            <p:cNvSpPr/>
            <p:nvPr/>
          </p:nvSpPr>
          <p:spPr>
            <a:xfrm>
              <a:off x="5094288" y="2324101"/>
              <a:ext cx="923925" cy="1181100"/>
            </a:xfrm>
            <a:custGeom>
              <a:rect b="b" l="l" r="r" t="t"/>
              <a:pathLst>
                <a:path extrusionOk="0" h="313" w="245">
                  <a:moveTo>
                    <a:pt x="197" y="143"/>
                  </a:moveTo>
                  <a:cubicBezTo>
                    <a:pt x="184" y="136"/>
                    <a:pt x="170" y="130"/>
                    <a:pt x="154" y="125"/>
                  </a:cubicBezTo>
                  <a:cubicBezTo>
                    <a:pt x="154" y="125"/>
                    <a:pt x="154" y="125"/>
                    <a:pt x="154" y="125"/>
                  </a:cubicBezTo>
                  <a:cubicBezTo>
                    <a:pt x="138" y="120"/>
                    <a:pt x="126" y="117"/>
                    <a:pt x="116" y="113"/>
                  </a:cubicBezTo>
                  <a:cubicBezTo>
                    <a:pt x="107" y="110"/>
                    <a:pt x="99" y="106"/>
                    <a:pt x="94" y="102"/>
                  </a:cubicBezTo>
                  <a:cubicBezTo>
                    <a:pt x="91" y="100"/>
                    <a:pt x="88" y="96"/>
                    <a:pt x="88" y="88"/>
                  </a:cubicBezTo>
                  <a:cubicBezTo>
                    <a:pt x="88" y="80"/>
                    <a:pt x="90" y="76"/>
                    <a:pt x="96" y="72"/>
                  </a:cubicBezTo>
                  <a:cubicBezTo>
                    <a:pt x="102" y="68"/>
                    <a:pt x="110" y="65"/>
                    <a:pt x="120" y="66"/>
                  </a:cubicBezTo>
                  <a:cubicBezTo>
                    <a:pt x="120" y="66"/>
                    <a:pt x="120" y="66"/>
                    <a:pt x="120" y="66"/>
                  </a:cubicBezTo>
                  <a:cubicBezTo>
                    <a:pt x="132" y="66"/>
                    <a:pt x="140" y="68"/>
                    <a:pt x="146" y="74"/>
                  </a:cubicBezTo>
                  <a:cubicBezTo>
                    <a:pt x="152" y="80"/>
                    <a:pt x="155" y="86"/>
                    <a:pt x="155" y="93"/>
                  </a:cubicBezTo>
                  <a:cubicBezTo>
                    <a:pt x="155" y="100"/>
                    <a:pt x="155" y="100"/>
                    <a:pt x="155" y="100"/>
                  </a:cubicBezTo>
                  <a:cubicBezTo>
                    <a:pt x="155" y="102"/>
                    <a:pt x="157" y="103"/>
                    <a:pt x="159" y="103"/>
                  </a:cubicBezTo>
                  <a:cubicBezTo>
                    <a:pt x="234" y="103"/>
                    <a:pt x="234" y="103"/>
                    <a:pt x="234" y="103"/>
                  </a:cubicBezTo>
                  <a:cubicBezTo>
                    <a:pt x="236" y="103"/>
                    <a:pt x="237" y="102"/>
                    <a:pt x="237" y="100"/>
                  </a:cubicBezTo>
                  <a:cubicBezTo>
                    <a:pt x="237" y="92"/>
                    <a:pt x="237" y="92"/>
                    <a:pt x="237" y="92"/>
                  </a:cubicBezTo>
                  <a:cubicBezTo>
                    <a:pt x="236" y="73"/>
                    <a:pt x="231" y="57"/>
                    <a:pt x="221" y="43"/>
                  </a:cubicBezTo>
                  <a:cubicBezTo>
                    <a:pt x="211" y="29"/>
                    <a:pt x="197" y="18"/>
                    <a:pt x="179" y="11"/>
                  </a:cubicBezTo>
                  <a:cubicBezTo>
                    <a:pt x="162" y="4"/>
                    <a:pt x="143" y="0"/>
                    <a:pt x="121" y="0"/>
                  </a:cubicBezTo>
                  <a:cubicBezTo>
                    <a:pt x="99" y="0"/>
                    <a:pt x="80" y="4"/>
                    <a:pt x="64" y="11"/>
                  </a:cubicBezTo>
                  <a:cubicBezTo>
                    <a:pt x="46" y="18"/>
                    <a:pt x="33" y="29"/>
                    <a:pt x="22" y="42"/>
                  </a:cubicBezTo>
                  <a:cubicBezTo>
                    <a:pt x="12" y="56"/>
                    <a:pt x="7" y="73"/>
                    <a:pt x="7" y="92"/>
                  </a:cubicBezTo>
                  <a:cubicBezTo>
                    <a:pt x="7" y="114"/>
                    <a:pt x="15" y="133"/>
                    <a:pt x="29" y="146"/>
                  </a:cubicBezTo>
                  <a:cubicBezTo>
                    <a:pt x="43" y="159"/>
                    <a:pt x="63" y="170"/>
                    <a:pt x="88" y="178"/>
                  </a:cubicBezTo>
                  <a:cubicBezTo>
                    <a:pt x="100" y="182"/>
                    <a:pt x="100" y="182"/>
                    <a:pt x="100" y="182"/>
                  </a:cubicBezTo>
                  <a:cubicBezTo>
                    <a:pt x="110" y="185"/>
                    <a:pt x="120" y="188"/>
                    <a:pt x="129" y="191"/>
                  </a:cubicBezTo>
                  <a:cubicBezTo>
                    <a:pt x="140" y="194"/>
                    <a:pt x="149" y="199"/>
                    <a:pt x="156" y="204"/>
                  </a:cubicBezTo>
                  <a:cubicBezTo>
                    <a:pt x="162" y="209"/>
                    <a:pt x="163" y="217"/>
                    <a:pt x="163" y="223"/>
                  </a:cubicBezTo>
                  <a:cubicBezTo>
                    <a:pt x="163" y="230"/>
                    <a:pt x="161" y="235"/>
                    <a:pt x="155" y="240"/>
                  </a:cubicBezTo>
                  <a:cubicBezTo>
                    <a:pt x="148" y="245"/>
                    <a:pt x="138" y="248"/>
                    <a:pt x="126" y="248"/>
                  </a:cubicBezTo>
                  <a:cubicBezTo>
                    <a:pt x="111" y="248"/>
                    <a:pt x="101" y="244"/>
                    <a:pt x="93" y="237"/>
                  </a:cubicBezTo>
                  <a:cubicBezTo>
                    <a:pt x="85" y="230"/>
                    <a:pt x="81" y="222"/>
                    <a:pt x="81" y="212"/>
                  </a:cubicBezTo>
                  <a:cubicBezTo>
                    <a:pt x="81" y="205"/>
                    <a:pt x="81" y="205"/>
                    <a:pt x="81" y="205"/>
                  </a:cubicBezTo>
                  <a:cubicBezTo>
                    <a:pt x="81" y="203"/>
                    <a:pt x="79" y="201"/>
                    <a:pt x="77" y="201"/>
                  </a:cubicBezTo>
                  <a:cubicBezTo>
                    <a:pt x="4" y="201"/>
                    <a:pt x="4" y="201"/>
                    <a:pt x="4" y="201"/>
                  </a:cubicBezTo>
                  <a:cubicBezTo>
                    <a:pt x="2" y="201"/>
                    <a:pt x="0" y="203"/>
                    <a:pt x="0" y="205"/>
                  </a:cubicBezTo>
                  <a:cubicBezTo>
                    <a:pt x="0" y="212"/>
                    <a:pt x="0" y="212"/>
                    <a:pt x="0" y="212"/>
                  </a:cubicBezTo>
                  <a:cubicBezTo>
                    <a:pt x="0" y="234"/>
                    <a:pt x="6" y="252"/>
                    <a:pt x="18" y="267"/>
                  </a:cubicBezTo>
                  <a:cubicBezTo>
                    <a:pt x="29" y="282"/>
                    <a:pt x="44" y="293"/>
                    <a:pt x="63" y="301"/>
                  </a:cubicBezTo>
                  <a:cubicBezTo>
                    <a:pt x="81" y="309"/>
                    <a:pt x="103" y="313"/>
                    <a:pt x="126" y="313"/>
                  </a:cubicBezTo>
                  <a:cubicBezTo>
                    <a:pt x="137" y="313"/>
                    <a:pt x="137" y="313"/>
                    <a:pt x="137" y="313"/>
                  </a:cubicBezTo>
                  <a:cubicBezTo>
                    <a:pt x="137" y="312"/>
                    <a:pt x="137" y="312"/>
                    <a:pt x="137" y="312"/>
                  </a:cubicBezTo>
                  <a:cubicBezTo>
                    <a:pt x="158" y="311"/>
                    <a:pt x="175" y="307"/>
                    <a:pt x="190" y="300"/>
                  </a:cubicBezTo>
                  <a:cubicBezTo>
                    <a:pt x="208" y="291"/>
                    <a:pt x="222" y="280"/>
                    <a:pt x="231" y="266"/>
                  </a:cubicBezTo>
                  <a:cubicBezTo>
                    <a:pt x="240" y="251"/>
                    <a:pt x="245" y="236"/>
                    <a:pt x="245" y="219"/>
                  </a:cubicBezTo>
                  <a:cubicBezTo>
                    <a:pt x="245" y="200"/>
                    <a:pt x="240" y="184"/>
                    <a:pt x="231" y="172"/>
                  </a:cubicBezTo>
                  <a:cubicBezTo>
                    <a:pt x="223" y="160"/>
                    <a:pt x="211" y="150"/>
                    <a:pt x="197" y="14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15" name="Google Shape;315;p39"/>
            <p:cNvSpPr/>
            <p:nvPr/>
          </p:nvSpPr>
          <p:spPr>
            <a:xfrm>
              <a:off x="6172200" y="2343151"/>
              <a:ext cx="995362" cy="1162050"/>
            </a:xfrm>
            <a:custGeom>
              <a:rect b="b" l="l" r="r" t="t"/>
              <a:pathLst>
                <a:path extrusionOk="0" h="308" w="264">
                  <a:moveTo>
                    <a:pt x="186" y="185"/>
                  </a:moveTo>
                  <a:cubicBezTo>
                    <a:pt x="186" y="203"/>
                    <a:pt x="182" y="217"/>
                    <a:pt x="172" y="225"/>
                  </a:cubicBezTo>
                  <a:cubicBezTo>
                    <a:pt x="163" y="234"/>
                    <a:pt x="150" y="238"/>
                    <a:pt x="132" y="238"/>
                  </a:cubicBezTo>
                  <a:cubicBezTo>
                    <a:pt x="115" y="238"/>
                    <a:pt x="101" y="234"/>
                    <a:pt x="92" y="225"/>
                  </a:cubicBezTo>
                  <a:cubicBezTo>
                    <a:pt x="83" y="217"/>
                    <a:pt x="78" y="203"/>
                    <a:pt x="78" y="185"/>
                  </a:cubicBezTo>
                  <a:cubicBezTo>
                    <a:pt x="78" y="4"/>
                    <a:pt x="78" y="4"/>
                    <a:pt x="78" y="4"/>
                  </a:cubicBezTo>
                  <a:cubicBezTo>
                    <a:pt x="78" y="2"/>
                    <a:pt x="77" y="0"/>
                    <a:pt x="75" y="0"/>
                  </a:cubicBezTo>
                  <a:cubicBezTo>
                    <a:pt x="4" y="0"/>
                    <a:pt x="4" y="0"/>
                    <a:pt x="4" y="0"/>
                  </a:cubicBezTo>
                  <a:cubicBezTo>
                    <a:pt x="2" y="0"/>
                    <a:pt x="0" y="2"/>
                    <a:pt x="0" y="4"/>
                  </a:cubicBezTo>
                  <a:cubicBezTo>
                    <a:pt x="0" y="184"/>
                    <a:pt x="0" y="184"/>
                    <a:pt x="0" y="184"/>
                  </a:cubicBezTo>
                  <a:cubicBezTo>
                    <a:pt x="0" y="212"/>
                    <a:pt x="6" y="235"/>
                    <a:pt x="18" y="253"/>
                  </a:cubicBezTo>
                  <a:cubicBezTo>
                    <a:pt x="30" y="272"/>
                    <a:pt x="46" y="285"/>
                    <a:pt x="66" y="294"/>
                  </a:cubicBezTo>
                  <a:cubicBezTo>
                    <a:pt x="85" y="303"/>
                    <a:pt x="107" y="308"/>
                    <a:pt x="131" y="308"/>
                  </a:cubicBezTo>
                  <a:cubicBezTo>
                    <a:pt x="131" y="308"/>
                    <a:pt x="131" y="308"/>
                    <a:pt x="131" y="308"/>
                  </a:cubicBezTo>
                  <a:cubicBezTo>
                    <a:pt x="155" y="308"/>
                    <a:pt x="177" y="303"/>
                    <a:pt x="197" y="294"/>
                  </a:cubicBezTo>
                  <a:cubicBezTo>
                    <a:pt x="217" y="285"/>
                    <a:pt x="234" y="272"/>
                    <a:pt x="246" y="253"/>
                  </a:cubicBezTo>
                  <a:cubicBezTo>
                    <a:pt x="258" y="235"/>
                    <a:pt x="264" y="212"/>
                    <a:pt x="264" y="184"/>
                  </a:cubicBezTo>
                  <a:cubicBezTo>
                    <a:pt x="264" y="4"/>
                    <a:pt x="264" y="4"/>
                    <a:pt x="264" y="4"/>
                  </a:cubicBezTo>
                  <a:cubicBezTo>
                    <a:pt x="264" y="2"/>
                    <a:pt x="263" y="0"/>
                    <a:pt x="261" y="0"/>
                  </a:cubicBezTo>
                  <a:cubicBezTo>
                    <a:pt x="190" y="0"/>
                    <a:pt x="190" y="0"/>
                    <a:pt x="190" y="0"/>
                  </a:cubicBezTo>
                  <a:cubicBezTo>
                    <a:pt x="188" y="0"/>
                    <a:pt x="186" y="2"/>
                    <a:pt x="186" y="4"/>
                  </a:cubicBezTo>
                  <a:cubicBezTo>
                    <a:pt x="186" y="185"/>
                    <a:pt x="186" y="185"/>
                    <a:pt x="186" y="18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16" name="Google Shape;316;p39"/>
            <p:cNvSpPr/>
            <p:nvPr/>
          </p:nvSpPr>
          <p:spPr>
            <a:xfrm>
              <a:off x="7362825" y="2343151"/>
              <a:ext cx="1316037" cy="1143000"/>
            </a:xfrm>
            <a:custGeom>
              <a:rect b="b" l="l" r="r" t="t"/>
              <a:pathLst>
                <a:path extrusionOk="0" h="303" w="349">
                  <a:moveTo>
                    <a:pt x="172" y="160"/>
                  </a:moveTo>
                  <a:cubicBezTo>
                    <a:pt x="86" y="2"/>
                    <a:pt x="86" y="2"/>
                    <a:pt x="86" y="2"/>
                  </a:cubicBezTo>
                  <a:cubicBezTo>
                    <a:pt x="85" y="1"/>
                    <a:pt x="84" y="0"/>
                    <a:pt x="82" y="0"/>
                  </a:cubicBezTo>
                  <a:cubicBezTo>
                    <a:pt x="4" y="0"/>
                    <a:pt x="4" y="0"/>
                    <a:pt x="4" y="0"/>
                  </a:cubicBezTo>
                  <a:cubicBezTo>
                    <a:pt x="2" y="0"/>
                    <a:pt x="0" y="2"/>
                    <a:pt x="0" y="4"/>
                  </a:cubicBezTo>
                  <a:cubicBezTo>
                    <a:pt x="0" y="292"/>
                    <a:pt x="0" y="292"/>
                    <a:pt x="0" y="292"/>
                  </a:cubicBezTo>
                  <a:cubicBezTo>
                    <a:pt x="1" y="299"/>
                    <a:pt x="1" y="299"/>
                    <a:pt x="1" y="299"/>
                  </a:cubicBezTo>
                  <a:cubicBezTo>
                    <a:pt x="1" y="301"/>
                    <a:pt x="2" y="303"/>
                    <a:pt x="4" y="303"/>
                  </a:cubicBezTo>
                  <a:cubicBezTo>
                    <a:pt x="75" y="303"/>
                    <a:pt x="75" y="303"/>
                    <a:pt x="75" y="303"/>
                  </a:cubicBezTo>
                  <a:cubicBezTo>
                    <a:pt x="77" y="303"/>
                    <a:pt x="79" y="301"/>
                    <a:pt x="79" y="299"/>
                  </a:cubicBezTo>
                  <a:cubicBezTo>
                    <a:pt x="79" y="155"/>
                    <a:pt x="79" y="155"/>
                    <a:pt x="79" y="155"/>
                  </a:cubicBezTo>
                  <a:cubicBezTo>
                    <a:pt x="79" y="151"/>
                    <a:pt x="84" y="150"/>
                    <a:pt x="85" y="153"/>
                  </a:cubicBezTo>
                  <a:cubicBezTo>
                    <a:pt x="145" y="261"/>
                    <a:pt x="145" y="261"/>
                    <a:pt x="145" y="261"/>
                  </a:cubicBezTo>
                  <a:cubicBezTo>
                    <a:pt x="146" y="262"/>
                    <a:pt x="147" y="263"/>
                    <a:pt x="148" y="263"/>
                  </a:cubicBezTo>
                  <a:cubicBezTo>
                    <a:pt x="201" y="263"/>
                    <a:pt x="201" y="263"/>
                    <a:pt x="201" y="263"/>
                  </a:cubicBezTo>
                  <a:cubicBezTo>
                    <a:pt x="202" y="263"/>
                    <a:pt x="204" y="262"/>
                    <a:pt x="204" y="261"/>
                  </a:cubicBezTo>
                  <a:cubicBezTo>
                    <a:pt x="264" y="153"/>
                    <a:pt x="264" y="153"/>
                    <a:pt x="264" y="153"/>
                  </a:cubicBezTo>
                  <a:cubicBezTo>
                    <a:pt x="266" y="150"/>
                    <a:pt x="271" y="151"/>
                    <a:pt x="271" y="155"/>
                  </a:cubicBezTo>
                  <a:cubicBezTo>
                    <a:pt x="271" y="299"/>
                    <a:pt x="271" y="299"/>
                    <a:pt x="271" y="299"/>
                  </a:cubicBezTo>
                  <a:cubicBezTo>
                    <a:pt x="271" y="301"/>
                    <a:pt x="273" y="303"/>
                    <a:pt x="275" y="303"/>
                  </a:cubicBezTo>
                  <a:cubicBezTo>
                    <a:pt x="345" y="303"/>
                    <a:pt x="345" y="303"/>
                    <a:pt x="345" y="303"/>
                  </a:cubicBezTo>
                  <a:cubicBezTo>
                    <a:pt x="347" y="303"/>
                    <a:pt x="349" y="301"/>
                    <a:pt x="349" y="299"/>
                  </a:cubicBezTo>
                  <a:cubicBezTo>
                    <a:pt x="349" y="4"/>
                    <a:pt x="349" y="4"/>
                    <a:pt x="349" y="4"/>
                  </a:cubicBezTo>
                  <a:cubicBezTo>
                    <a:pt x="349" y="2"/>
                    <a:pt x="347" y="0"/>
                    <a:pt x="345" y="0"/>
                  </a:cubicBezTo>
                  <a:cubicBezTo>
                    <a:pt x="267" y="0"/>
                    <a:pt x="267" y="0"/>
                    <a:pt x="267" y="0"/>
                  </a:cubicBezTo>
                  <a:cubicBezTo>
                    <a:pt x="266" y="0"/>
                    <a:pt x="264" y="1"/>
                    <a:pt x="264" y="2"/>
                  </a:cubicBezTo>
                  <a:cubicBezTo>
                    <a:pt x="178" y="160"/>
                    <a:pt x="178" y="160"/>
                    <a:pt x="178" y="160"/>
                  </a:cubicBezTo>
                  <a:cubicBezTo>
                    <a:pt x="177" y="163"/>
                    <a:pt x="173" y="163"/>
                    <a:pt x="172" y="16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17" name="Google Shape;317;p39"/>
            <p:cNvSpPr/>
            <p:nvPr/>
          </p:nvSpPr>
          <p:spPr>
            <a:xfrm>
              <a:off x="8897938" y="2343151"/>
              <a:ext cx="1314450" cy="1143000"/>
            </a:xfrm>
            <a:custGeom>
              <a:rect b="b" l="l" r="r" t="t"/>
              <a:pathLst>
                <a:path extrusionOk="0" h="303" w="349">
                  <a:moveTo>
                    <a:pt x="172" y="160"/>
                  </a:moveTo>
                  <a:cubicBezTo>
                    <a:pt x="85" y="2"/>
                    <a:pt x="85" y="2"/>
                    <a:pt x="85" y="2"/>
                  </a:cubicBezTo>
                  <a:cubicBezTo>
                    <a:pt x="85" y="1"/>
                    <a:pt x="83" y="0"/>
                    <a:pt x="82" y="0"/>
                  </a:cubicBezTo>
                  <a:cubicBezTo>
                    <a:pt x="4" y="0"/>
                    <a:pt x="4" y="0"/>
                    <a:pt x="4" y="0"/>
                  </a:cubicBezTo>
                  <a:cubicBezTo>
                    <a:pt x="2" y="0"/>
                    <a:pt x="0" y="2"/>
                    <a:pt x="0" y="4"/>
                  </a:cubicBezTo>
                  <a:cubicBezTo>
                    <a:pt x="0" y="292"/>
                    <a:pt x="0" y="292"/>
                    <a:pt x="0" y="292"/>
                  </a:cubicBezTo>
                  <a:cubicBezTo>
                    <a:pt x="0" y="299"/>
                    <a:pt x="0" y="299"/>
                    <a:pt x="0" y="299"/>
                  </a:cubicBezTo>
                  <a:cubicBezTo>
                    <a:pt x="0" y="301"/>
                    <a:pt x="2" y="303"/>
                    <a:pt x="4" y="303"/>
                  </a:cubicBezTo>
                  <a:cubicBezTo>
                    <a:pt x="75" y="303"/>
                    <a:pt x="75" y="303"/>
                    <a:pt x="75" y="303"/>
                  </a:cubicBezTo>
                  <a:cubicBezTo>
                    <a:pt x="77" y="303"/>
                    <a:pt x="78" y="301"/>
                    <a:pt x="78" y="299"/>
                  </a:cubicBezTo>
                  <a:cubicBezTo>
                    <a:pt x="78" y="155"/>
                    <a:pt x="78" y="155"/>
                    <a:pt x="78" y="155"/>
                  </a:cubicBezTo>
                  <a:cubicBezTo>
                    <a:pt x="78" y="151"/>
                    <a:pt x="83" y="150"/>
                    <a:pt x="85" y="153"/>
                  </a:cubicBezTo>
                  <a:cubicBezTo>
                    <a:pt x="145" y="261"/>
                    <a:pt x="145" y="261"/>
                    <a:pt x="145" y="261"/>
                  </a:cubicBezTo>
                  <a:cubicBezTo>
                    <a:pt x="146" y="262"/>
                    <a:pt x="147" y="263"/>
                    <a:pt x="148" y="263"/>
                  </a:cubicBezTo>
                  <a:cubicBezTo>
                    <a:pt x="201" y="263"/>
                    <a:pt x="201" y="263"/>
                    <a:pt x="201" y="263"/>
                  </a:cubicBezTo>
                  <a:cubicBezTo>
                    <a:pt x="202" y="263"/>
                    <a:pt x="203" y="262"/>
                    <a:pt x="204" y="261"/>
                  </a:cubicBezTo>
                  <a:cubicBezTo>
                    <a:pt x="264" y="153"/>
                    <a:pt x="264" y="153"/>
                    <a:pt x="264" y="153"/>
                  </a:cubicBezTo>
                  <a:cubicBezTo>
                    <a:pt x="266" y="150"/>
                    <a:pt x="271" y="151"/>
                    <a:pt x="271" y="155"/>
                  </a:cubicBezTo>
                  <a:cubicBezTo>
                    <a:pt x="271" y="299"/>
                    <a:pt x="271" y="299"/>
                    <a:pt x="271" y="299"/>
                  </a:cubicBezTo>
                  <a:cubicBezTo>
                    <a:pt x="271" y="301"/>
                    <a:pt x="272" y="303"/>
                    <a:pt x="274" y="303"/>
                  </a:cubicBezTo>
                  <a:cubicBezTo>
                    <a:pt x="345" y="303"/>
                    <a:pt x="345" y="303"/>
                    <a:pt x="345" y="303"/>
                  </a:cubicBezTo>
                  <a:cubicBezTo>
                    <a:pt x="347" y="303"/>
                    <a:pt x="349" y="301"/>
                    <a:pt x="349" y="299"/>
                  </a:cubicBezTo>
                  <a:cubicBezTo>
                    <a:pt x="349" y="4"/>
                    <a:pt x="349" y="4"/>
                    <a:pt x="349" y="4"/>
                  </a:cubicBezTo>
                  <a:cubicBezTo>
                    <a:pt x="349" y="2"/>
                    <a:pt x="347" y="0"/>
                    <a:pt x="345" y="0"/>
                  </a:cubicBezTo>
                  <a:cubicBezTo>
                    <a:pt x="267" y="0"/>
                    <a:pt x="267" y="0"/>
                    <a:pt x="267" y="0"/>
                  </a:cubicBezTo>
                  <a:cubicBezTo>
                    <a:pt x="265" y="0"/>
                    <a:pt x="264" y="1"/>
                    <a:pt x="264" y="2"/>
                  </a:cubicBezTo>
                  <a:cubicBezTo>
                    <a:pt x="178" y="160"/>
                    <a:pt x="178" y="160"/>
                    <a:pt x="178" y="160"/>
                  </a:cubicBezTo>
                  <a:cubicBezTo>
                    <a:pt x="177" y="163"/>
                    <a:pt x="173" y="163"/>
                    <a:pt x="172" y="16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18" name="Google Shape;318;p39"/>
            <p:cNvSpPr/>
            <p:nvPr/>
          </p:nvSpPr>
          <p:spPr>
            <a:xfrm>
              <a:off x="10434638" y="2343151"/>
              <a:ext cx="293687" cy="1143000"/>
            </a:xfrm>
            <a:custGeom>
              <a:rect b="b" l="l" r="r" t="t"/>
              <a:pathLst>
                <a:path extrusionOk="0" h="303" w="78">
                  <a:moveTo>
                    <a:pt x="74" y="0"/>
                  </a:moveTo>
                  <a:cubicBezTo>
                    <a:pt x="3" y="0"/>
                    <a:pt x="3" y="0"/>
                    <a:pt x="3" y="0"/>
                  </a:cubicBezTo>
                  <a:cubicBezTo>
                    <a:pt x="1" y="0"/>
                    <a:pt x="0" y="2"/>
                    <a:pt x="0" y="4"/>
                  </a:cubicBezTo>
                  <a:cubicBezTo>
                    <a:pt x="0" y="299"/>
                    <a:pt x="0" y="299"/>
                    <a:pt x="0" y="299"/>
                  </a:cubicBezTo>
                  <a:cubicBezTo>
                    <a:pt x="0" y="301"/>
                    <a:pt x="1" y="303"/>
                    <a:pt x="3" y="303"/>
                  </a:cubicBezTo>
                  <a:cubicBezTo>
                    <a:pt x="74" y="303"/>
                    <a:pt x="74" y="303"/>
                    <a:pt x="74" y="303"/>
                  </a:cubicBezTo>
                  <a:cubicBezTo>
                    <a:pt x="76" y="303"/>
                    <a:pt x="78" y="301"/>
                    <a:pt x="78" y="299"/>
                  </a:cubicBezTo>
                  <a:cubicBezTo>
                    <a:pt x="78" y="4"/>
                    <a:pt x="78" y="4"/>
                    <a:pt x="78" y="4"/>
                  </a:cubicBezTo>
                  <a:cubicBezTo>
                    <a:pt x="78" y="2"/>
                    <a:pt x="76" y="0"/>
                    <a:pt x="74"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19" name="Google Shape;319;p39"/>
            <p:cNvSpPr/>
            <p:nvPr/>
          </p:nvSpPr>
          <p:spPr>
            <a:xfrm>
              <a:off x="10933113" y="2343151"/>
              <a:ext cx="968375" cy="1143000"/>
            </a:xfrm>
            <a:custGeom>
              <a:rect b="b" l="l" r="r" t="t"/>
              <a:pathLst>
                <a:path extrusionOk="0" h="303" w="257">
                  <a:moveTo>
                    <a:pt x="0" y="4"/>
                  </a:moveTo>
                  <a:cubicBezTo>
                    <a:pt x="0" y="60"/>
                    <a:pt x="0" y="60"/>
                    <a:pt x="0" y="60"/>
                  </a:cubicBezTo>
                  <a:cubicBezTo>
                    <a:pt x="0" y="62"/>
                    <a:pt x="2" y="63"/>
                    <a:pt x="4" y="63"/>
                  </a:cubicBezTo>
                  <a:cubicBezTo>
                    <a:pt x="86" y="63"/>
                    <a:pt x="86" y="63"/>
                    <a:pt x="86" y="63"/>
                  </a:cubicBezTo>
                  <a:cubicBezTo>
                    <a:pt x="88" y="63"/>
                    <a:pt x="89" y="65"/>
                    <a:pt x="89" y="67"/>
                  </a:cubicBezTo>
                  <a:cubicBezTo>
                    <a:pt x="89" y="299"/>
                    <a:pt x="89" y="299"/>
                    <a:pt x="89" y="299"/>
                  </a:cubicBezTo>
                  <a:cubicBezTo>
                    <a:pt x="89" y="301"/>
                    <a:pt x="91" y="303"/>
                    <a:pt x="93" y="303"/>
                  </a:cubicBezTo>
                  <a:cubicBezTo>
                    <a:pt x="164" y="303"/>
                    <a:pt x="164" y="303"/>
                    <a:pt x="164" y="303"/>
                  </a:cubicBezTo>
                  <a:cubicBezTo>
                    <a:pt x="166" y="303"/>
                    <a:pt x="167" y="301"/>
                    <a:pt x="167" y="299"/>
                  </a:cubicBezTo>
                  <a:cubicBezTo>
                    <a:pt x="167" y="67"/>
                    <a:pt x="167" y="67"/>
                    <a:pt x="167" y="67"/>
                  </a:cubicBezTo>
                  <a:cubicBezTo>
                    <a:pt x="167" y="65"/>
                    <a:pt x="169" y="63"/>
                    <a:pt x="171" y="63"/>
                  </a:cubicBezTo>
                  <a:cubicBezTo>
                    <a:pt x="253" y="63"/>
                    <a:pt x="253" y="63"/>
                    <a:pt x="253" y="63"/>
                  </a:cubicBezTo>
                  <a:cubicBezTo>
                    <a:pt x="255" y="63"/>
                    <a:pt x="257" y="62"/>
                    <a:pt x="257" y="60"/>
                  </a:cubicBezTo>
                  <a:cubicBezTo>
                    <a:pt x="257" y="4"/>
                    <a:pt x="257" y="4"/>
                    <a:pt x="257" y="4"/>
                  </a:cubicBezTo>
                  <a:cubicBezTo>
                    <a:pt x="257" y="2"/>
                    <a:pt x="255" y="0"/>
                    <a:pt x="253" y="0"/>
                  </a:cubicBezTo>
                  <a:cubicBezTo>
                    <a:pt x="4" y="0"/>
                    <a:pt x="4" y="0"/>
                    <a:pt x="4" y="0"/>
                  </a:cubicBezTo>
                  <a:cubicBezTo>
                    <a:pt x="2" y="0"/>
                    <a:pt x="0" y="2"/>
                    <a:pt x="0" y="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20" name="Google Shape;320;p39"/>
            <p:cNvSpPr/>
            <p:nvPr/>
          </p:nvSpPr>
          <p:spPr>
            <a:xfrm>
              <a:off x="7645400" y="3814763"/>
              <a:ext cx="3181350" cy="501650"/>
            </a:xfrm>
            <a:custGeom>
              <a:rect b="b" l="l" r="r" t="t"/>
              <a:pathLst>
                <a:path extrusionOk="0" h="133" w="844">
                  <a:moveTo>
                    <a:pt x="96" y="130"/>
                  </a:moveTo>
                  <a:cubicBezTo>
                    <a:pt x="96" y="0"/>
                    <a:pt x="96" y="0"/>
                    <a:pt x="96" y="0"/>
                  </a:cubicBezTo>
                  <a:cubicBezTo>
                    <a:pt x="77" y="0"/>
                    <a:pt x="77" y="0"/>
                    <a:pt x="77" y="0"/>
                  </a:cubicBezTo>
                  <a:cubicBezTo>
                    <a:pt x="77" y="49"/>
                    <a:pt x="77" y="49"/>
                    <a:pt x="77" y="49"/>
                  </a:cubicBezTo>
                  <a:cubicBezTo>
                    <a:pt x="77" y="50"/>
                    <a:pt x="76" y="51"/>
                    <a:pt x="76" y="51"/>
                  </a:cubicBezTo>
                  <a:cubicBezTo>
                    <a:pt x="75" y="51"/>
                    <a:pt x="75" y="51"/>
                    <a:pt x="75" y="51"/>
                  </a:cubicBezTo>
                  <a:cubicBezTo>
                    <a:pt x="74" y="51"/>
                    <a:pt x="73" y="51"/>
                    <a:pt x="73" y="50"/>
                  </a:cubicBezTo>
                  <a:cubicBezTo>
                    <a:pt x="66" y="43"/>
                    <a:pt x="56" y="38"/>
                    <a:pt x="44" y="38"/>
                  </a:cubicBezTo>
                  <a:cubicBezTo>
                    <a:pt x="19" y="38"/>
                    <a:pt x="0" y="59"/>
                    <a:pt x="0" y="85"/>
                  </a:cubicBezTo>
                  <a:cubicBezTo>
                    <a:pt x="0" y="98"/>
                    <a:pt x="5" y="110"/>
                    <a:pt x="13" y="119"/>
                  </a:cubicBezTo>
                  <a:cubicBezTo>
                    <a:pt x="21" y="128"/>
                    <a:pt x="32" y="133"/>
                    <a:pt x="44" y="133"/>
                  </a:cubicBezTo>
                  <a:cubicBezTo>
                    <a:pt x="55" y="133"/>
                    <a:pt x="66" y="128"/>
                    <a:pt x="73" y="120"/>
                  </a:cubicBezTo>
                  <a:cubicBezTo>
                    <a:pt x="73" y="119"/>
                    <a:pt x="74" y="119"/>
                    <a:pt x="75" y="119"/>
                  </a:cubicBezTo>
                  <a:cubicBezTo>
                    <a:pt x="75" y="119"/>
                    <a:pt x="75" y="119"/>
                    <a:pt x="76" y="119"/>
                  </a:cubicBezTo>
                  <a:cubicBezTo>
                    <a:pt x="77" y="119"/>
                    <a:pt x="77" y="120"/>
                    <a:pt x="77" y="121"/>
                  </a:cubicBezTo>
                  <a:cubicBezTo>
                    <a:pt x="77" y="130"/>
                    <a:pt x="77" y="130"/>
                    <a:pt x="77" y="130"/>
                  </a:cubicBezTo>
                  <a:cubicBezTo>
                    <a:pt x="96" y="130"/>
                    <a:pt x="96" y="130"/>
                    <a:pt x="96" y="130"/>
                  </a:cubicBezTo>
                  <a:close/>
                  <a:moveTo>
                    <a:pt x="49" y="116"/>
                  </a:moveTo>
                  <a:cubicBezTo>
                    <a:pt x="32" y="116"/>
                    <a:pt x="19" y="102"/>
                    <a:pt x="19" y="85"/>
                  </a:cubicBezTo>
                  <a:cubicBezTo>
                    <a:pt x="19" y="68"/>
                    <a:pt x="32" y="55"/>
                    <a:pt x="49" y="55"/>
                  </a:cubicBezTo>
                  <a:cubicBezTo>
                    <a:pt x="65" y="55"/>
                    <a:pt x="78" y="68"/>
                    <a:pt x="78" y="85"/>
                  </a:cubicBezTo>
                  <a:cubicBezTo>
                    <a:pt x="78" y="102"/>
                    <a:pt x="65" y="116"/>
                    <a:pt x="49" y="116"/>
                  </a:cubicBezTo>
                  <a:close/>
                  <a:moveTo>
                    <a:pt x="204" y="130"/>
                  </a:moveTo>
                  <a:cubicBezTo>
                    <a:pt x="204" y="40"/>
                    <a:pt x="204" y="40"/>
                    <a:pt x="204" y="40"/>
                  </a:cubicBezTo>
                  <a:cubicBezTo>
                    <a:pt x="186" y="40"/>
                    <a:pt x="186" y="40"/>
                    <a:pt x="186" y="40"/>
                  </a:cubicBezTo>
                  <a:cubicBezTo>
                    <a:pt x="186" y="49"/>
                    <a:pt x="186" y="49"/>
                    <a:pt x="186" y="49"/>
                  </a:cubicBezTo>
                  <a:cubicBezTo>
                    <a:pt x="186" y="50"/>
                    <a:pt x="185" y="51"/>
                    <a:pt x="184" y="51"/>
                  </a:cubicBezTo>
                  <a:cubicBezTo>
                    <a:pt x="184" y="51"/>
                    <a:pt x="183" y="51"/>
                    <a:pt x="183" y="51"/>
                  </a:cubicBezTo>
                  <a:cubicBezTo>
                    <a:pt x="182" y="51"/>
                    <a:pt x="182" y="51"/>
                    <a:pt x="181" y="50"/>
                  </a:cubicBezTo>
                  <a:cubicBezTo>
                    <a:pt x="175" y="42"/>
                    <a:pt x="164" y="38"/>
                    <a:pt x="153" y="38"/>
                  </a:cubicBezTo>
                  <a:cubicBezTo>
                    <a:pt x="128" y="38"/>
                    <a:pt x="109" y="59"/>
                    <a:pt x="109" y="85"/>
                  </a:cubicBezTo>
                  <a:cubicBezTo>
                    <a:pt x="109" y="112"/>
                    <a:pt x="128" y="133"/>
                    <a:pt x="153" y="133"/>
                  </a:cubicBezTo>
                  <a:cubicBezTo>
                    <a:pt x="164" y="133"/>
                    <a:pt x="174" y="128"/>
                    <a:pt x="181" y="120"/>
                  </a:cubicBezTo>
                  <a:cubicBezTo>
                    <a:pt x="182" y="119"/>
                    <a:pt x="182" y="119"/>
                    <a:pt x="183" y="119"/>
                  </a:cubicBezTo>
                  <a:cubicBezTo>
                    <a:pt x="183" y="119"/>
                    <a:pt x="184" y="119"/>
                    <a:pt x="184" y="119"/>
                  </a:cubicBezTo>
                  <a:cubicBezTo>
                    <a:pt x="185" y="119"/>
                    <a:pt x="186" y="120"/>
                    <a:pt x="186" y="121"/>
                  </a:cubicBezTo>
                  <a:cubicBezTo>
                    <a:pt x="186" y="130"/>
                    <a:pt x="186" y="130"/>
                    <a:pt x="186" y="130"/>
                  </a:cubicBezTo>
                  <a:cubicBezTo>
                    <a:pt x="204" y="130"/>
                    <a:pt x="204" y="130"/>
                    <a:pt x="204" y="130"/>
                  </a:cubicBezTo>
                  <a:cubicBezTo>
                    <a:pt x="204" y="130"/>
                    <a:pt x="204" y="130"/>
                    <a:pt x="204" y="130"/>
                  </a:cubicBezTo>
                  <a:close/>
                  <a:moveTo>
                    <a:pt x="157" y="116"/>
                  </a:moveTo>
                  <a:cubicBezTo>
                    <a:pt x="141" y="116"/>
                    <a:pt x="128" y="102"/>
                    <a:pt x="128" y="85"/>
                  </a:cubicBezTo>
                  <a:cubicBezTo>
                    <a:pt x="128" y="68"/>
                    <a:pt x="141" y="55"/>
                    <a:pt x="157" y="55"/>
                  </a:cubicBezTo>
                  <a:cubicBezTo>
                    <a:pt x="174" y="55"/>
                    <a:pt x="187" y="68"/>
                    <a:pt x="187" y="85"/>
                  </a:cubicBezTo>
                  <a:cubicBezTo>
                    <a:pt x="187" y="102"/>
                    <a:pt x="174" y="116"/>
                    <a:pt x="157" y="116"/>
                  </a:cubicBezTo>
                  <a:close/>
                  <a:moveTo>
                    <a:pt x="376" y="130"/>
                  </a:moveTo>
                  <a:cubicBezTo>
                    <a:pt x="376" y="40"/>
                    <a:pt x="376" y="40"/>
                    <a:pt x="376" y="40"/>
                  </a:cubicBezTo>
                  <a:cubicBezTo>
                    <a:pt x="357" y="40"/>
                    <a:pt x="357" y="40"/>
                    <a:pt x="357" y="40"/>
                  </a:cubicBezTo>
                  <a:cubicBezTo>
                    <a:pt x="357" y="49"/>
                    <a:pt x="357" y="49"/>
                    <a:pt x="357" y="49"/>
                  </a:cubicBezTo>
                  <a:cubicBezTo>
                    <a:pt x="357" y="50"/>
                    <a:pt x="357" y="51"/>
                    <a:pt x="356" y="51"/>
                  </a:cubicBezTo>
                  <a:cubicBezTo>
                    <a:pt x="355" y="51"/>
                    <a:pt x="355" y="51"/>
                    <a:pt x="355" y="51"/>
                  </a:cubicBezTo>
                  <a:cubicBezTo>
                    <a:pt x="354" y="51"/>
                    <a:pt x="353" y="51"/>
                    <a:pt x="353" y="50"/>
                  </a:cubicBezTo>
                  <a:cubicBezTo>
                    <a:pt x="346" y="42"/>
                    <a:pt x="336" y="38"/>
                    <a:pt x="324" y="38"/>
                  </a:cubicBezTo>
                  <a:cubicBezTo>
                    <a:pt x="300" y="38"/>
                    <a:pt x="280" y="59"/>
                    <a:pt x="280" y="85"/>
                  </a:cubicBezTo>
                  <a:cubicBezTo>
                    <a:pt x="280" y="112"/>
                    <a:pt x="300" y="133"/>
                    <a:pt x="324" y="133"/>
                  </a:cubicBezTo>
                  <a:cubicBezTo>
                    <a:pt x="336" y="133"/>
                    <a:pt x="346" y="128"/>
                    <a:pt x="353" y="120"/>
                  </a:cubicBezTo>
                  <a:cubicBezTo>
                    <a:pt x="353" y="119"/>
                    <a:pt x="354" y="119"/>
                    <a:pt x="355" y="119"/>
                  </a:cubicBezTo>
                  <a:cubicBezTo>
                    <a:pt x="355" y="119"/>
                    <a:pt x="355" y="119"/>
                    <a:pt x="356" y="119"/>
                  </a:cubicBezTo>
                  <a:cubicBezTo>
                    <a:pt x="357" y="119"/>
                    <a:pt x="357" y="120"/>
                    <a:pt x="357" y="121"/>
                  </a:cubicBezTo>
                  <a:cubicBezTo>
                    <a:pt x="357" y="130"/>
                    <a:pt x="357" y="130"/>
                    <a:pt x="357" y="130"/>
                  </a:cubicBezTo>
                  <a:cubicBezTo>
                    <a:pt x="376" y="130"/>
                    <a:pt x="376" y="130"/>
                    <a:pt x="376" y="130"/>
                  </a:cubicBezTo>
                  <a:close/>
                  <a:moveTo>
                    <a:pt x="329" y="116"/>
                  </a:moveTo>
                  <a:cubicBezTo>
                    <a:pt x="312" y="116"/>
                    <a:pt x="299" y="102"/>
                    <a:pt x="299" y="85"/>
                  </a:cubicBezTo>
                  <a:cubicBezTo>
                    <a:pt x="299" y="68"/>
                    <a:pt x="312" y="55"/>
                    <a:pt x="329" y="55"/>
                  </a:cubicBezTo>
                  <a:cubicBezTo>
                    <a:pt x="345" y="55"/>
                    <a:pt x="358" y="68"/>
                    <a:pt x="358" y="85"/>
                  </a:cubicBezTo>
                  <a:cubicBezTo>
                    <a:pt x="358" y="102"/>
                    <a:pt x="345" y="116"/>
                    <a:pt x="329" y="116"/>
                  </a:cubicBezTo>
                  <a:close/>
                  <a:moveTo>
                    <a:pt x="476" y="51"/>
                  </a:moveTo>
                  <a:cubicBezTo>
                    <a:pt x="468" y="43"/>
                    <a:pt x="457" y="38"/>
                    <a:pt x="445" y="38"/>
                  </a:cubicBezTo>
                  <a:cubicBezTo>
                    <a:pt x="433" y="38"/>
                    <a:pt x="423" y="43"/>
                    <a:pt x="416" y="51"/>
                  </a:cubicBezTo>
                  <a:cubicBezTo>
                    <a:pt x="415" y="51"/>
                    <a:pt x="415" y="52"/>
                    <a:pt x="414" y="52"/>
                  </a:cubicBezTo>
                  <a:cubicBezTo>
                    <a:pt x="414" y="52"/>
                    <a:pt x="413" y="52"/>
                    <a:pt x="413" y="52"/>
                  </a:cubicBezTo>
                  <a:cubicBezTo>
                    <a:pt x="412" y="51"/>
                    <a:pt x="411" y="50"/>
                    <a:pt x="411" y="49"/>
                  </a:cubicBezTo>
                  <a:cubicBezTo>
                    <a:pt x="411" y="0"/>
                    <a:pt x="411" y="0"/>
                    <a:pt x="411" y="0"/>
                  </a:cubicBezTo>
                  <a:cubicBezTo>
                    <a:pt x="393" y="0"/>
                    <a:pt x="393" y="0"/>
                    <a:pt x="393" y="0"/>
                  </a:cubicBezTo>
                  <a:cubicBezTo>
                    <a:pt x="393" y="130"/>
                    <a:pt x="393" y="130"/>
                    <a:pt x="393" y="130"/>
                  </a:cubicBezTo>
                  <a:cubicBezTo>
                    <a:pt x="411" y="130"/>
                    <a:pt x="411" y="130"/>
                    <a:pt x="411" y="130"/>
                  </a:cubicBezTo>
                  <a:cubicBezTo>
                    <a:pt x="411" y="122"/>
                    <a:pt x="411" y="122"/>
                    <a:pt x="411" y="122"/>
                  </a:cubicBezTo>
                  <a:cubicBezTo>
                    <a:pt x="411" y="121"/>
                    <a:pt x="412" y="120"/>
                    <a:pt x="413" y="120"/>
                  </a:cubicBezTo>
                  <a:cubicBezTo>
                    <a:pt x="413" y="119"/>
                    <a:pt x="414" y="119"/>
                    <a:pt x="414" y="119"/>
                  </a:cubicBezTo>
                  <a:cubicBezTo>
                    <a:pt x="415" y="119"/>
                    <a:pt x="415" y="120"/>
                    <a:pt x="416" y="120"/>
                  </a:cubicBezTo>
                  <a:cubicBezTo>
                    <a:pt x="423" y="128"/>
                    <a:pt x="433" y="133"/>
                    <a:pt x="445" y="133"/>
                  </a:cubicBezTo>
                  <a:cubicBezTo>
                    <a:pt x="469" y="133"/>
                    <a:pt x="488" y="112"/>
                    <a:pt x="488" y="85"/>
                  </a:cubicBezTo>
                  <a:cubicBezTo>
                    <a:pt x="488" y="72"/>
                    <a:pt x="484" y="60"/>
                    <a:pt x="476" y="51"/>
                  </a:cubicBezTo>
                  <a:close/>
                  <a:moveTo>
                    <a:pt x="440" y="116"/>
                  </a:moveTo>
                  <a:cubicBezTo>
                    <a:pt x="423" y="116"/>
                    <a:pt x="411" y="102"/>
                    <a:pt x="411" y="85"/>
                  </a:cubicBezTo>
                  <a:cubicBezTo>
                    <a:pt x="411" y="68"/>
                    <a:pt x="423" y="55"/>
                    <a:pt x="440" y="55"/>
                  </a:cubicBezTo>
                  <a:cubicBezTo>
                    <a:pt x="457" y="55"/>
                    <a:pt x="469" y="68"/>
                    <a:pt x="469" y="85"/>
                  </a:cubicBezTo>
                  <a:cubicBezTo>
                    <a:pt x="469" y="102"/>
                    <a:pt x="457" y="116"/>
                    <a:pt x="440" y="116"/>
                  </a:cubicBezTo>
                  <a:close/>
                  <a:moveTo>
                    <a:pt x="548" y="58"/>
                  </a:moveTo>
                  <a:cubicBezTo>
                    <a:pt x="549" y="58"/>
                    <a:pt x="550" y="58"/>
                    <a:pt x="552" y="58"/>
                  </a:cubicBezTo>
                  <a:cubicBezTo>
                    <a:pt x="552" y="39"/>
                    <a:pt x="552" y="39"/>
                    <a:pt x="552" y="39"/>
                  </a:cubicBezTo>
                  <a:cubicBezTo>
                    <a:pt x="551" y="38"/>
                    <a:pt x="550" y="38"/>
                    <a:pt x="549" y="38"/>
                  </a:cubicBezTo>
                  <a:cubicBezTo>
                    <a:pt x="539" y="38"/>
                    <a:pt x="529" y="44"/>
                    <a:pt x="524" y="52"/>
                  </a:cubicBezTo>
                  <a:cubicBezTo>
                    <a:pt x="524" y="53"/>
                    <a:pt x="523" y="53"/>
                    <a:pt x="522" y="53"/>
                  </a:cubicBezTo>
                  <a:cubicBezTo>
                    <a:pt x="522" y="53"/>
                    <a:pt x="522" y="53"/>
                    <a:pt x="522" y="53"/>
                  </a:cubicBezTo>
                  <a:cubicBezTo>
                    <a:pt x="521" y="53"/>
                    <a:pt x="520" y="52"/>
                    <a:pt x="520" y="51"/>
                  </a:cubicBezTo>
                  <a:cubicBezTo>
                    <a:pt x="520" y="40"/>
                    <a:pt x="520" y="40"/>
                    <a:pt x="520" y="40"/>
                  </a:cubicBezTo>
                  <a:cubicBezTo>
                    <a:pt x="501" y="40"/>
                    <a:pt x="501" y="40"/>
                    <a:pt x="501" y="40"/>
                  </a:cubicBezTo>
                  <a:cubicBezTo>
                    <a:pt x="501" y="130"/>
                    <a:pt x="501" y="130"/>
                    <a:pt x="501" y="130"/>
                  </a:cubicBezTo>
                  <a:cubicBezTo>
                    <a:pt x="520" y="130"/>
                    <a:pt x="520" y="130"/>
                    <a:pt x="520" y="130"/>
                  </a:cubicBezTo>
                  <a:cubicBezTo>
                    <a:pt x="520" y="91"/>
                    <a:pt x="520" y="91"/>
                    <a:pt x="520" y="91"/>
                  </a:cubicBezTo>
                  <a:cubicBezTo>
                    <a:pt x="520" y="70"/>
                    <a:pt x="531" y="57"/>
                    <a:pt x="548" y="57"/>
                  </a:cubicBezTo>
                  <a:cubicBezTo>
                    <a:pt x="548" y="57"/>
                    <a:pt x="548" y="57"/>
                    <a:pt x="548" y="57"/>
                  </a:cubicBezTo>
                  <a:lnTo>
                    <a:pt x="548" y="58"/>
                  </a:lnTo>
                  <a:close/>
                  <a:moveTo>
                    <a:pt x="566" y="40"/>
                  </a:moveTo>
                  <a:cubicBezTo>
                    <a:pt x="566" y="130"/>
                    <a:pt x="566" y="130"/>
                    <a:pt x="566" y="130"/>
                  </a:cubicBezTo>
                  <a:cubicBezTo>
                    <a:pt x="585" y="130"/>
                    <a:pt x="585" y="130"/>
                    <a:pt x="585" y="130"/>
                  </a:cubicBezTo>
                  <a:cubicBezTo>
                    <a:pt x="585" y="40"/>
                    <a:pt x="585" y="40"/>
                    <a:pt x="585" y="40"/>
                  </a:cubicBezTo>
                  <a:lnTo>
                    <a:pt x="566" y="40"/>
                  </a:lnTo>
                  <a:close/>
                  <a:moveTo>
                    <a:pt x="575" y="0"/>
                  </a:moveTo>
                  <a:cubicBezTo>
                    <a:pt x="569" y="0"/>
                    <a:pt x="563" y="6"/>
                    <a:pt x="563" y="12"/>
                  </a:cubicBezTo>
                  <a:cubicBezTo>
                    <a:pt x="563" y="18"/>
                    <a:pt x="569" y="24"/>
                    <a:pt x="575" y="24"/>
                  </a:cubicBezTo>
                  <a:cubicBezTo>
                    <a:pt x="581" y="24"/>
                    <a:pt x="587" y="18"/>
                    <a:pt x="587" y="12"/>
                  </a:cubicBezTo>
                  <a:cubicBezTo>
                    <a:pt x="587" y="6"/>
                    <a:pt x="581" y="0"/>
                    <a:pt x="575" y="0"/>
                  </a:cubicBezTo>
                  <a:close/>
                  <a:moveTo>
                    <a:pt x="611" y="119"/>
                  </a:moveTo>
                  <a:cubicBezTo>
                    <a:pt x="620" y="128"/>
                    <a:pt x="632" y="133"/>
                    <a:pt x="645" y="133"/>
                  </a:cubicBezTo>
                  <a:cubicBezTo>
                    <a:pt x="656" y="133"/>
                    <a:pt x="665" y="130"/>
                    <a:pt x="681" y="119"/>
                  </a:cubicBezTo>
                  <a:cubicBezTo>
                    <a:pt x="671" y="108"/>
                    <a:pt x="671" y="108"/>
                    <a:pt x="671" y="108"/>
                  </a:cubicBezTo>
                  <a:cubicBezTo>
                    <a:pt x="663" y="113"/>
                    <a:pt x="655" y="116"/>
                    <a:pt x="648" y="116"/>
                  </a:cubicBezTo>
                  <a:cubicBezTo>
                    <a:pt x="630" y="116"/>
                    <a:pt x="617" y="102"/>
                    <a:pt x="617" y="85"/>
                  </a:cubicBezTo>
                  <a:cubicBezTo>
                    <a:pt x="617" y="68"/>
                    <a:pt x="630" y="55"/>
                    <a:pt x="648" y="55"/>
                  </a:cubicBezTo>
                  <a:cubicBezTo>
                    <a:pt x="656" y="55"/>
                    <a:pt x="663" y="58"/>
                    <a:pt x="670" y="63"/>
                  </a:cubicBezTo>
                  <a:cubicBezTo>
                    <a:pt x="682" y="52"/>
                    <a:pt x="682" y="52"/>
                    <a:pt x="682" y="52"/>
                  </a:cubicBezTo>
                  <a:cubicBezTo>
                    <a:pt x="668" y="39"/>
                    <a:pt x="654" y="38"/>
                    <a:pt x="646" y="38"/>
                  </a:cubicBezTo>
                  <a:cubicBezTo>
                    <a:pt x="618" y="38"/>
                    <a:pt x="598" y="58"/>
                    <a:pt x="598" y="85"/>
                  </a:cubicBezTo>
                  <a:cubicBezTo>
                    <a:pt x="598" y="99"/>
                    <a:pt x="603" y="111"/>
                    <a:pt x="611" y="119"/>
                  </a:cubicBezTo>
                  <a:cubicBezTo>
                    <a:pt x="611" y="119"/>
                    <a:pt x="611" y="119"/>
                    <a:pt x="611" y="119"/>
                  </a:cubicBezTo>
                  <a:close/>
                  <a:moveTo>
                    <a:pt x="717" y="90"/>
                  </a:moveTo>
                  <a:cubicBezTo>
                    <a:pt x="718" y="90"/>
                    <a:pt x="719" y="89"/>
                    <a:pt x="719" y="89"/>
                  </a:cubicBezTo>
                  <a:cubicBezTo>
                    <a:pt x="719" y="89"/>
                    <a:pt x="719" y="89"/>
                    <a:pt x="719" y="89"/>
                  </a:cubicBezTo>
                  <a:cubicBezTo>
                    <a:pt x="720" y="89"/>
                    <a:pt x="721" y="90"/>
                    <a:pt x="721" y="90"/>
                  </a:cubicBezTo>
                  <a:cubicBezTo>
                    <a:pt x="753" y="130"/>
                    <a:pt x="753" y="130"/>
                    <a:pt x="753" y="130"/>
                  </a:cubicBezTo>
                  <a:cubicBezTo>
                    <a:pt x="776" y="130"/>
                    <a:pt x="776" y="130"/>
                    <a:pt x="776" y="130"/>
                  </a:cubicBezTo>
                  <a:cubicBezTo>
                    <a:pt x="735" y="81"/>
                    <a:pt x="735" y="81"/>
                    <a:pt x="735" y="81"/>
                  </a:cubicBezTo>
                  <a:cubicBezTo>
                    <a:pt x="735" y="80"/>
                    <a:pt x="735" y="78"/>
                    <a:pt x="736" y="77"/>
                  </a:cubicBezTo>
                  <a:cubicBezTo>
                    <a:pt x="773" y="40"/>
                    <a:pt x="773" y="40"/>
                    <a:pt x="773" y="40"/>
                  </a:cubicBezTo>
                  <a:cubicBezTo>
                    <a:pt x="750" y="40"/>
                    <a:pt x="750" y="40"/>
                    <a:pt x="750" y="40"/>
                  </a:cubicBezTo>
                  <a:cubicBezTo>
                    <a:pt x="717" y="73"/>
                    <a:pt x="717" y="73"/>
                    <a:pt x="717" y="73"/>
                  </a:cubicBezTo>
                  <a:cubicBezTo>
                    <a:pt x="717" y="74"/>
                    <a:pt x="716" y="74"/>
                    <a:pt x="715" y="74"/>
                  </a:cubicBezTo>
                  <a:cubicBezTo>
                    <a:pt x="715" y="74"/>
                    <a:pt x="715" y="74"/>
                    <a:pt x="714" y="74"/>
                  </a:cubicBezTo>
                  <a:cubicBezTo>
                    <a:pt x="714" y="74"/>
                    <a:pt x="713" y="73"/>
                    <a:pt x="713" y="72"/>
                  </a:cubicBezTo>
                  <a:cubicBezTo>
                    <a:pt x="713" y="0"/>
                    <a:pt x="713" y="0"/>
                    <a:pt x="713" y="0"/>
                  </a:cubicBezTo>
                  <a:cubicBezTo>
                    <a:pt x="694" y="0"/>
                    <a:pt x="694" y="0"/>
                    <a:pt x="694" y="0"/>
                  </a:cubicBezTo>
                  <a:cubicBezTo>
                    <a:pt x="694" y="130"/>
                    <a:pt x="694" y="130"/>
                    <a:pt x="694" y="130"/>
                  </a:cubicBezTo>
                  <a:cubicBezTo>
                    <a:pt x="713" y="130"/>
                    <a:pt x="713" y="130"/>
                    <a:pt x="713" y="130"/>
                  </a:cubicBezTo>
                  <a:cubicBezTo>
                    <a:pt x="713" y="95"/>
                    <a:pt x="713" y="95"/>
                    <a:pt x="713" y="95"/>
                  </a:cubicBezTo>
                  <a:cubicBezTo>
                    <a:pt x="713" y="95"/>
                    <a:pt x="713" y="94"/>
                    <a:pt x="714" y="94"/>
                  </a:cubicBezTo>
                  <a:cubicBezTo>
                    <a:pt x="717" y="90"/>
                    <a:pt x="717" y="90"/>
                    <a:pt x="717" y="90"/>
                  </a:cubicBezTo>
                  <a:cubicBezTo>
                    <a:pt x="717" y="90"/>
                    <a:pt x="717" y="90"/>
                    <a:pt x="717" y="90"/>
                  </a:cubicBezTo>
                  <a:close/>
                  <a:moveTo>
                    <a:pt x="811" y="133"/>
                  </a:moveTo>
                  <a:cubicBezTo>
                    <a:pt x="827" y="133"/>
                    <a:pt x="844" y="123"/>
                    <a:pt x="844" y="104"/>
                  </a:cubicBezTo>
                  <a:cubicBezTo>
                    <a:pt x="844" y="92"/>
                    <a:pt x="836" y="83"/>
                    <a:pt x="820" y="78"/>
                  </a:cubicBezTo>
                  <a:cubicBezTo>
                    <a:pt x="809" y="75"/>
                    <a:pt x="809" y="75"/>
                    <a:pt x="809" y="75"/>
                  </a:cubicBezTo>
                  <a:cubicBezTo>
                    <a:pt x="801" y="72"/>
                    <a:pt x="798" y="68"/>
                    <a:pt x="798" y="63"/>
                  </a:cubicBezTo>
                  <a:cubicBezTo>
                    <a:pt x="798" y="57"/>
                    <a:pt x="803" y="53"/>
                    <a:pt x="810" y="53"/>
                  </a:cubicBezTo>
                  <a:cubicBezTo>
                    <a:pt x="817" y="53"/>
                    <a:pt x="823" y="57"/>
                    <a:pt x="827" y="65"/>
                  </a:cubicBezTo>
                  <a:cubicBezTo>
                    <a:pt x="842" y="57"/>
                    <a:pt x="842" y="57"/>
                    <a:pt x="842" y="57"/>
                  </a:cubicBezTo>
                  <a:cubicBezTo>
                    <a:pt x="836" y="45"/>
                    <a:pt x="824" y="38"/>
                    <a:pt x="810" y="38"/>
                  </a:cubicBezTo>
                  <a:cubicBezTo>
                    <a:pt x="793" y="38"/>
                    <a:pt x="780" y="49"/>
                    <a:pt x="780" y="65"/>
                  </a:cubicBezTo>
                  <a:cubicBezTo>
                    <a:pt x="780" y="77"/>
                    <a:pt x="787" y="86"/>
                    <a:pt x="802" y="90"/>
                  </a:cubicBezTo>
                  <a:cubicBezTo>
                    <a:pt x="814" y="94"/>
                    <a:pt x="814" y="94"/>
                    <a:pt x="814" y="94"/>
                  </a:cubicBezTo>
                  <a:cubicBezTo>
                    <a:pt x="822" y="97"/>
                    <a:pt x="825" y="100"/>
                    <a:pt x="825" y="106"/>
                  </a:cubicBezTo>
                  <a:cubicBezTo>
                    <a:pt x="825" y="114"/>
                    <a:pt x="818" y="117"/>
                    <a:pt x="811" y="117"/>
                  </a:cubicBezTo>
                  <a:cubicBezTo>
                    <a:pt x="803" y="117"/>
                    <a:pt x="796" y="112"/>
                    <a:pt x="792" y="103"/>
                  </a:cubicBezTo>
                  <a:cubicBezTo>
                    <a:pt x="777" y="111"/>
                    <a:pt x="777" y="111"/>
                    <a:pt x="777" y="111"/>
                  </a:cubicBezTo>
                  <a:cubicBezTo>
                    <a:pt x="782" y="124"/>
                    <a:pt x="795" y="133"/>
                    <a:pt x="811" y="133"/>
                  </a:cubicBezTo>
                  <a:cubicBezTo>
                    <a:pt x="811" y="133"/>
                    <a:pt x="811" y="133"/>
                    <a:pt x="811" y="133"/>
                  </a:cubicBezTo>
                  <a:close/>
                  <a:moveTo>
                    <a:pt x="261" y="132"/>
                  </a:moveTo>
                  <a:cubicBezTo>
                    <a:pt x="267" y="132"/>
                    <a:pt x="272" y="131"/>
                    <a:pt x="276" y="131"/>
                  </a:cubicBezTo>
                  <a:cubicBezTo>
                    <a:pt x="276" y="115"/>
                    <a:pt x="276" y="115"/>
                    <a:pt x="276" y="115"/>
                  </a:cubicBezTo>
                  <a:cubicBezTo>
                    <a:pt x="273" y="115"/>
                    <a:pt x="269" y="115"/>
                    <a:pt x="266" y="115"/>
                  </a:cubicBezTo>
                  <a:cubicBezTo>
                    <a:pt x="258" y="115"/>
                    <a:pt x="251" y="114"/>
                    <a:pt x="251" y="95"/>
                  </a:cubicBezTo>
                  <a:cubicBezTo>
                    <a:pt x="251" y="58"/>
                    <a:pt x="251" y="58"/>
                    <a:pt x="251" y="58"/>
                  </a:cubicBezTo>
                  <a:cubicBezTo>
                    <a:pt x="251" y="56"/>
                    <a:pt x="252" y="55"/>
                    <a:pt x="253" y="55"/>
                  </a:cubicBezTo>
                  <a:cubicBezTo>
                    <a:pt x="272" y="55"/>
                    <a:pt x="272" y="55"/>
                    <a:pt x="272" y="55"/>
                  </a:cubicBezTo>
                  <a:cubicBezTo>
                    <a:pt x="272" y="40"/>
                    <a:pt x="272" y="40"/>
                    <a:pt x="272" y="40"/>
                  </a:cubicBezTo>
                  <a:cubicBezTo>
                    <a:pt x="253" y="40"/>
                    <a:pt x="253" y="40"/>
                    <a:pt x="253" y="40"/>
                  </a:cubicBezTo>
                  <a:cubicBezTo>
                    <a:pt x="252" y="40"/>
                    <a:pt x="251" y="39"/>
                    <a:pt x="251" y="38"/>
                  </a:cubicBezTo>
                  <a:cubicBezTo>
                    <a:pt x="251" y="12"/>
                    <a:pt x="251" y="12"/>
                    <a:pt x="251" y="12"/>
                  </a:cubicBezTo>
                  <a:cubicBezTo>
                    <a:pt x="232" y="12"/>
                    <a:pt x="232" y="12"/>
                    <a:pt x="232" y="12"/>
                  </a:cubicBezTo>
                  <a:cubicBezTo>
                    <a:pt x="232" y="38"/>
                    <a:pt x="232" y="38"/>
                    <a:pt x="232" y="38"/>
                  </a:cubicBezTo>
                  <a:cubicBezTo>
                    <a:pt x="232" y="39"/>
                    <a:pt x="231" y="40"/>
                    <a:pt x="230" y="40"/>
                  </a:cubicBezTo>
                  <a:cubicBezTo>
                    <a:pt x="216" y="40"/>
                    <a:pt x="216" y="40"/>
                    <a:pt x="216" y="40"/>
                  </a:cubicBezTo>
                  <a:cubicBezTo>
                    <a:pt x="216" y="55"/>
                    <a:pt x="216" y="55"/>
                    <a:pt x="216" y="55"/>
                  </a:cubicBezTo>
                  <a:cubicBezTo>
                    <a:pt x="230" y="55"/>
                    <a:pt x="230" y="55"/>
                    <a:pt x="230" y="55"/>
                  </a:cubicBezTo>
                  <a:cubicBezTo>
                    <a:pt x="231" y="55"/>
                    <a:pt x="232" y="56"/>
                    <a:pt x="232" y="58"/>
                  </a:cubicBezTo>
                  <a:cubicBezTo>
                    <a:pt x="232" y="100"/>
                    <a:pt x="232" y="100"/>
                    <a:pt x="232" y="100"/>
                  </a:cubicBezTo>
                  <a:cubicBezTo>
                    <a:pt x="232" y="132"/>
                    <a:pt x="253" y="132"/>
                    <a:pt x="261" y="132"/>
                  </a:cubicBezTo>
                  <a:cubicBezTo>
                    <a:pt x="261" y="132"/>
                    <a:pt x="261" y="132"/>
                    <a:pt x="261" y="13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21" name="Google Shape;321;p39"/>
            <p:cNvSpPr/>
            <p:nvPr/>
          </p:nvSpPr>
          <p:spPr>
            <a:xfrm>
              <a:off x="6896100" y="3779838"/>
              <a:ext cx="573087" cy="619125"/>
            </a:xfrm>
            <a:custGeom>
              <a:rect b="b" l="l" r="r" t="t"/>
              <a:pathLst>
                <a:path extrusionOk="0" h="390" w="361">
                  <a:moveTo>
                    <a:pt x="361" y="288"/>
                  </a:moveTo>
                  <a:lnTo>
                    <a:pt x="361" y="219"/>
                  </a:lnTo>
                  <a:lnTo>
                    <a:pt x="356" y="217"/>
                  </a:lnTo>
                  <a:lnTo>
                    <a:pt x="180" y="314"/>
                  </a:lnTo>
                  <a:lnTo>
                    <a:pt x="17" y="221"/>
                  </a:lnTo>
                  <a:lnTo>
                    <a:pt x="17" y="178"/>
                  </a:lnTo>
                  <a:lnTo>
                    <a:pt x="180" y="271"/>
                  </a:lnTo>
                  <a:lnTo>
                    <a:pt x="361" y="169"/>
                  </a:lnTo>
                  <a:lnTo>
                    <a:pt x="361" y="102"/>
                  </a:lnTo>
                  <a:lnTo>
                    <a:pt x="354" y="98"/>
                  </a:lnTo>
                  <a:lnTo>
                    <a:pt x="180" y="195"/>
                  </a:lnTo>
                  <a:lnTo>
                    <a:pt x="24" y="107"/>
                  </a:lnTo>
                  <a:lnTo>
                    <a:pt x="180" y="17"/>
                  </a:lnTo>
                  <a:lnTo>
                    <a:pt x="309" y="88"/>
                  </a:lnTo>
                  <a:lnTo>
                    <a:pt x="318" y="83"/>
                  </a:lnTo>
                  <a:lnTo>
                    <a:pt x="318" y="76"/>
                  </a:lnTo>
                  <a:lnTo>
                    <a:pt x="180" y="0"/>
                  </a:lnTo>
                  <a:lnTo>
                    <a:pt x="0" y="102"/>
                  </a:lnTo>
                  <a:lnTo>
                    <a:pt x="0" y="110"/>
                  </a:lnTo>
                  <a:lnTo>
                    <a:pt x="180" y="212"/>
                  </a:lnTo>
                  <a:lnTo>
                    <a:pt x="347" y="119"/>
                  </a:lnTo>
                  <a:lnTo>
                    <a:pt x="347" y="162"/>
                  </a:lnTo>
                  <a:lnTo>
                    <a:pt x="180" y="255"/>
                  </a:lnTo>
                  <a:lnTo>
                    <a:pt x="7" y="157"/>
                  </a:lnTo>
                  <a:lnTo>
                    <a:pt x="0" y="159"/>
                  </a:lnTo>
                  <a:lnTo>
                    <a:pt x="0" y="228"/>
                  </a:lnTo>
                  <a:lnTo>
                    <a:pt x="180" y="331"/>
                  </a:lnTo>
                  <a:lnTo>
                    <a:pt x="347" y="238"/>
                  </a:lnTo>
                  <a:lnTo>
                    <a:pt x="347" y="281"/>
                  </a:lnTo>
                  <a:lnTo>
                    <a:pt x="180" y="373"/>
                  </a:lnTo>
                  <a:lnTo>
                    <a:pt x="7" y="274"/>
                  </a:lnTo>
                  <a:lnTo>
                    <a:pt x="0" y="278"/>
                  </a:lnTo>
                  <a:lnTo>
                    <a:pt x="0" y="288"/>
                  </a:lnTo>
                  <a:lnTo>
                    <a:pt x="180" y="390"/>
                  </a:lnTo>
                  <a:lnTo>
                    <a:pt x="361" y="288"/>
                  </a:lnTo>
                  <a:lnTo>
                    <a:pt x="361" y="28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22" name="Google Shape;322;p39"/>
            <p:cNvSpPr/>
            <p:nvPr/>
          </p:nvSpPr>
          <p:spPr>
            <a:xfrm>
              <a:off x="6164263" y="3968751"/>
              <a:ext cx="252412" cy="339725"/>
            </a:xfrm>
            <a:custGeom>
              <a:rect b="b" l="l" r="r" t="t"/>
              <a:pathLst>
                <a:path extrusionOk="0" h="90" w="67">
                  <a:moveTo>
                    <a:pt x="0" y="90"/>
                  </a:moveTo>
                  <a:cubicBezTo>
                    <a:pt x="0" y="0"/>
                    <a:pt x="0" y="0"/>
                    <a:pt x="0" y="0"/>
                  </a:cubicBezTo>
                  <a:cubicBezTo>
                    <a:pt x="36" y="0"/>
                    <a:pt x="36" y="0"/>
                    <a:pt x="36" y="0"/>
                  </a:cubicBezTo>
                  <a:cubicBezTo>
                    <a:pt x="45" y="0"/>
                    <a:pt x="52" y="3"/>
                    <a:pt x="57" y="7"/>
                  </a:cubicBezTo>
                  <a:cubicBezTo>
                    <a:pt x="62" y="11"/>
                    <a:pt x="65" y="17"/>
                    <a:pt x="65" y="23"/>
                  </a:cubicBezTo>
                  <a:cubicBezTo>
                    <a:pt x="65" y="29"/>
                    <a:pt x="63" y="34"/>
                    <a:pt x="60" y="37"/>
                  </a:cubicBezTo>
                  <a:cubicBezTo>
                    <a:pt x="57" y="40"/>
                    <a:pt x="53" y="43"/>
                    <a:pt x="49" y="44"/>
                  </a:cubicBezTo>
                  <a:cubicBezTo>
                    <a:pt x="54" y="45"/>
                    <a:pt x="58" y="47"/>
                    <a:pt x="62" y="51"/>
                  </a:cubicBezTo>
                  <a:cubicBezTo>
                    <a:pt x="65" y="55"/>
                    <a:pt x="67" y="60"/>
                    <a:pt x="67" y="65"/>
                  </a:cubicBezTo>
                  <a:cubicBezTo>
                    <a:pt x="67" y="73"/>
                    <a:pt x="64" y="78"/>
                    <a:pt x="59" y="83"/>
                  </a:cubicBezTo>
                  <a:cubicBezTo>
                    <a:pt x="54" y="88"/>
                    <a:pt x="47" y="90"/>
                    <a:pt x="37" y="90"/>
                  </a:cubicBezTo>
                  <a:lnTo>
                    <a:pt x="0" y="90"/>
                  </a:lnTo>
                  <a:close/>
                  <a:moveTo>
                    <a:pt x="16" y="38"/>
                  </a:moveTo>
                  <a:cubicBezTo>
                    <a:pt x="34" y="38"/>
                    <a:pt x="34" y="38"/>
                    <a:pt x="34" y="38"/>
                  </a:cubicBezTo>
                  <a:cubicBezTo>
                    <a:pt x="38" y="38"/>
                    <a:pt x="42" y="37"/>
                    <a:pt x="44" y="35"/>
                  </a:cubicBezTo>
                  <a:cubicBezTo>
                    <a:pt x="47" y="33"/>
                    <a:pt x="48" y="30"/>
                    <a:pt x="48" y="26"/>
                  </a:cubicBezTo>
                  <a:cubicBezTo>
                    <a:pt x="48" y="22"/>
                    <a:pt x="47" y="19"/>
                    <a:pt x="44" y="17"/>
                  </a:cubicBezTo>
                  <a:cubicBezTo>
                    <a:pt x="42" y="15"/>
                    <a:pt x="38" y="14"/>
                    <a:pt x="33" y="14"/>
                  </a:cubicBezTo>
                  <a:cubicBezTo>
                    <a:pt x="16" y="14"/>
                    <a:pt x="16" y="14"/>
                    <a:pt x="16" y="14"/>
                  </a:cubicBezTo>
                  <a:lnTo>
                    <a:pt x="16" y="38"/>
                  </a:lnTo>
                  <a:close/>
                  <a:moveTo>
                    <a:pt x="16" y="77"/>
                  </a:moveTo>
                  <a:cubicBezTo>
                    <a:pt x="35" y="77"/>
                    <a:pt x="35" y="77"/>
                    <a:pt x="35" y="77"/>
                  </a:cubicBezTo>
                  <a:cubicBezTo>
                    <a:pt x="40" y="77"/>
                    <a:pt x="43" y="76"/>
                    <a:pt x="46" y="73"/>
                  </a:cubicBezTo>
                  <a:cubicBezTo>
                    <a:pt x="49" y="71"/>
                    <a:pt x="50" y="68"/>
                    <a:pt x="50" y="64"/>
                  </a:cubicBezTo>
                  <a:cubicBezTo>
                    <a:pt x="50" y="60"/>
                    <a:pt x="49" y="56"/>
                    <a:pt x="46" y="54"/>
                  </a:cubicBezTo>
                  <a:cubicBezTo>
                    <a:pt x="43" y="51"/>
                    <a:pt x="39" y="50"/>
                    <a:pt x="34" y="50"/>
                  </a:cubicBezTo>
                  <a:cubicBezTo>
                    <a:pt x="16" y="50"/>
                    <a:pt x="16" y="50"/>
                    <a:pt x="16" y="50"/>
                  </a:cubicBezTo>
                  <a:lnTo>
                    <a:pt x="16" y="7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23" name="Google Shape;323;p39"/>
            <p:cNvSpPr/>
            <p:nvPr/>
          </p:nvSpPr>
          <p:spPr>
            <a:xfrm>
              <a:off x="6429375" y="3968751"/>
              <a:ext cx="285750" cy="339725"/>
            </a:xfrm>
            <a:custGeom>
              <a:rect b="b" l="l" r="r" t="t"/>
              <a:pathLst>
                <a:path extrusionOk="0" h="214" w="180">
                  <a:moveTo>
                    <a:pt x="71" y="214"/>
                  </a:moveTo>
                  <a:lnTo>
                    <a:pt x="71" y="138"/>
                  </a:lnTo>
                  <a:lnTo>
                    <a:pt x="0" y="0"/>
                  </a:lnTo>
                  <a:lnTo>
                    <a:pt x="45" y="0"/>
                  </a:lnTo>
                  <a:lnTo>
                    <a:pt x="90" y="100"/>
                  </a:lnTo>
                  <a:lnTo>
                    <a:pt x="137" y="0"/>
                  </a:lnTo>
                  <a:lnTo>
                    <a:pt x="180" y="0"/>
                  </a:lnTo>
                  <a:lnTo>
                    <a:pt x="109" y="138"/>
                  </a:lnTo>
                  <a:lnTo>
                    <a:pt x="109" y="214"/>
                  </a:lnTo>
                  <a:lnTo>
                    <a:pt x="71" y="214"/>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sp>
        <p:nvSpPr>
          <p:cNvPr id="324" name="Google Shape;324;p39"/>
          <p:cNvSpPr/>
          <p:nvPr/>
        </p:nvSpPr>
        <p:spPr>
          <a:xfrm>
            <a:off x="319316" y="348872"/>
            <a:ext cx="11550300" cy="6189900"/>
          </a:xfrm>
          <a:prstGeom prst="rect">
            <a:avLst/>
          </a:prstGeom>
          <a:noFill/>
          <a:ln cap="flat" cmpd="sng" w="127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showMasterSp="0">
  <p:cSld name="1_Content F - Artistic Divider 1">
    <p:bg>
      <p:bgPr>
        <a:solidFill>
          <a:schemeClr val="dk2"/>
        </a:solidFill>
      </p:bgPr>
    </p:bg>
    <p:spTree>
      <p:nvGrpSpPr>
        <p:cNvPr id="325" name="Shape 325"/>
        <p:cNvGrpSpPr/>
        <p:nvPr/>
      </p:nvGrpSpPr>
      <p:grpSpPr>
        <a:xfrm>
          <a:off x="0" y="0"/>
          <a:ext cx="0" cy="0"/>
          <a:chOff x="0" y="0"/>
          <a:chExt cx="0" cy="0"/>
        </a:xfrm>
      </p:grpSpPr>
      <p:pic>
        <p:nvPicPr>
          <p:cNvPr descr="Shape&#10;&#10;Description automatically generated" id="326" name="Google Shape;326;p40"/>
          <p:cNvPicPr preferRelativeResize="0"/>
          <p:nvPr/>
        </p:nvPicPr>
        <p:blipFill rotWithShape="1">
          <a:blip r:embed="rId2">
            <a:alphaModFix/>
          </a:blip>
          <a:srcRect b="0" l="0" r="0" t="0"/>
          <a:stretch/>
        </p:blipFill>
        <p:spPr>
          <a:xfrm>
            <a:off x="6962091" y="1155701"/>
            <a:ext cx="4906252" cy="5377481"/>
          </a:xfrm>
          <a:prstGeom prst="rect">
            <a:avLst/>
          </a:prstGeom>
          <a:noFill/>
          <a:ln>
            <a:noFill/>
          </a:ln>
        </p:spPr>
      </p:pic>
      <p:sp>
        <p:nvSpPr>
          <p:cNvPr id="327" name="Google Shape;327;p40"/>
          <p:cNvSpPr txBox="1"/>
          <p:nvPr>
            <p:ph type="title"/>
          </p:nvPr>
        </p:nvSpPr>
        <p:spPr>
          <a:xfrm>
            <a:off x="568037" y="609599"/>
            <a:ext cx="6133200" cy="56388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28" name="Google Shape;328;p40"/>
          <p:cNvSpPr/>
          <p:nvPr/>
        </p:nvSpPr>
        <p:spPr>
          <a:xfrm>
            <a:off x="319316" y="348872"/>
            <a:ext cx="11550300" cy="6189900"/>
          </a:xfrm>
          <a:prstGeom prst="rect">
            <a:avLst/>
          </a:prstGeom>
          <a:noFill/>
          <a:ln cap="flat" cmpd="sng" w="127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cxnSp>
        <p:nvCxnSpPr>
          <p:cNvPr id="329" name="Google Shape;329;p40"/>
          <p:cNvCxnSpPr/>
          <p:nvPr/>
        </p:nvCxnSpPr>
        <p:spPr>
          <a:xfrm>
            <a:off x="6962094" y="348872"/>
            <a:ext cx="0" cy="6189900"/>
          </a:xfrm>
          <a:prstGeom prst="straightConnector1">
            <a:avLst/>
          </a:prstGeom>
          <a:noFill/>
          <a:ln cap="flat" cmpd="sng" w="12700">
            <a:solidFill>
              <a:srgbClr val="FFFFFF"/>
            </a:solidFill>
            <a:prstDash val="solid"/>
            <a:round/>
            <a:headEnd len="sm" w="sm" type="none"/>
            <a:tailEnd len="sm" w="sm" type="none"/>
          </a:ln>
        </p:spPr>
      </p:cxnSp>
      <p:sp>
        <p:nvSpPr>
          <p:cNvPr id="330" name="Google Shape;330;p40"/>
          <p:cNvSpPr txBox="1"/>
          <p:nvPr/>
        </p:nvSpPr>
        <p:spPr>
          <a:xfrm>
            <a:off x="3048031" y="3275112"/>
            <a:ext cx="60960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Arial"/>
                <a:ea typeface="Arial"/>
                <a:cs typeface="Arial"/>
                <a:sym typeface="Arial"/>
              </a:rPr>
              <a:t>1_DAIS_Title_Slide</a:t>
            </a:r>
            <a:endParaRPr b="0" i="0" sz="1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showMasterSp="0">
  <p:cSld name="1_Content F - Artistic Divider 1 2">
    <p:bg>
      <p:bgPr>
        <a:solidFill>
          <a:schemeClr val="dk2"/>
        </a:solidFill>
      </p:bgPr>
    </p:bg>
    <p:spTree>
      <p:nvGrpSpPr>
        <p:cNvPr id="331" name="Shape 331"/>
        <p:cNvGrpSpPr/>
        <p:nvPr/>
      </p:nvGrpSpPr>
      <p:grpSpPr>
        <a:xfrm>
          <a:off x="0" y="0"/>
          <a:ext cx="0" cy="0"/>
          <a:chOff x="0" y="0"/>
          <a:chExt cx="0" cy="0"/>
        </a:xfrm>
      </p:grpSpPr>
      <p:pic>
        <p:nvPicPr>
          <p:cNvPr descr="Icon&#10;&#10;Description automatically generated" id="332" name="Google Shape;332;p41"/>
          <p:cNvPicPr preferRelativeResize="0"/>
          <p:nvPr/>
        </p:nvPicPr>
        <p:blipFill rotWithShape="1">
          <a:blip r:embed="rId2">
            <a:alphaModFix/>
          </a:blip>
          <a:srcRect b="0" l="0" r="0" t="0"/>
          <a:stretch/>
        </p:blipFill>
        <p:spPr>
          <a:xfrm>
            <a:off x="6962094" y="2118820"/>
            <a:ext cx="4906257" cy="4418757"/>
          </a:xfrm>
          <a:prstGeom prst="rect">
            <a:avLst/>
          </a:prstGeom>
          <a:noFill/>
          <a:ln>
            <a:noFill/>
          </a:ln>
        </p:spPr>
      </p:pic>
      <p:sp>
        <p:nvSpPr>
          <p:cNvPr id="333" name="Google Shape;333;p41"/>
          <p:cNvSpPr txBox="1"/>
          <p:nvPr>
            <p:ph type="title"/>
          </p:nvPr>
        </p:nvSpPr>
        <p:spPr>
          <a:xfrm>
            <a:off x="568037" y="609599"/>
            <a:ext cx="6133200" cy="56388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34" name="Google Shape;334;p41"/>
          <p:cNvSpPr/>
          <p:nvPr/>
        </p:nvSpPr>
        <p:spPr>
          <a:xfrm>
            <a:off x="319316" y="348872"/>
            <a:ext cx="11550300" cy="6189900"/>
          </a:xfrm>
          <a:prstGeom prst="rect">
            <a:avLst/>
          </a:prstGeom>
          <a:noFill/>
          <a:ln cap="flat" cmpd="sng" w="127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cxnSp>
        <p:nvCxnSpPr>
          <p:cNvPr id="335" name="Google Shape;335;p41"/>
          <p:cNvCxnSpPr/>
          <p:nvPr/>
        </p:nvCxnSpPr>
        <p:spPr>
          <a:xfrm>
            <a:off x="6962094" y="348872"/>
            <a:ext cx="0" cy="6189900"/>
          </a:xfrm>
          <a:prstGeom prst="straightConnector1">
            <a:avLst/>
          </a:prstGeom>
          <a:noFill/>
          <a:ln cap="flat" cmpd="sng" w="12700">
            <a:solidFill>
              <a:srgbClr val="FFFFFF"/>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 B - Dark">
  <p:cSld name="TITLE_1_1">
    <p:bg>
      <p:bgPr>
        <a:solidFill>
          <a:schemeClr val="dk1"/>
        </a:solidFill>
      </p:bgPr>
    </p:bg>
    <p:spTree>
      <p:nvGrpSpPr>
        <p:cNvPr id="35" name="Shape 35"/>
        <p:cNvGrpSpPr/>
        <p:nvPr/>
      </p:nvGrpSpPr>
      <p:grpSpPr>
        <a:xfrm>
          <a:off x="0" y="0"/>
          <a:ext cx="0" cy="0"/>
          <a:chOff x="0" y="0"/>
          <a:chExt cx="0" cy="0"/>
        </a:xfrm>
      </p:grpSpPr>
      <p:sp>
        <p:nvSpPr>
          <p:cNvPr id="36" name="Google Shape;36;p5"/>
          <p:cNvSpPr txBox="1"/>
          <p:nvPr>
            <p:ph type="ctrTitle"/>
          </p:nvPr>
        </p:nvSpPr>
        <p:spPr>
          <a:xfrm>
            <a:off x="761800" y="1186975"/>
            <a:ext cx="5332800" cy="23877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lt1"/>
              </a:buClr>
              <a:buSzPts val="5600"/>
              <a:buFont typeface="Arial"/>
              <a:buNone/>
              <a:defRPr sz="5600">
                <a:solidFill>
                  <a:schemeClr val="lt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37" name="Google Shape;37;p5"/>
          <p:cNvSpPr txBox="1"/>
          <p:nvPr>
            <p:ph idx="1" type="subTitle"/>
          </p:nvPr>
        </p:nvSpPr>
        <p:spPr>
          <a:xfrm>
            <a:off x="761809" y="3835400"/>
            <a:ext cx="6170100" cy="1224300"/>
          </a:xfrm>
          <a:prstGeom prst="rect">
            <a:avLst/>
          </a:prstGeom>
          <a:noFill/>
          <a:ln>
            <a:noFill/>
          </a:ln>
        </p:spPr>
        <p:txBody>
          <a:bodyPr anchorCtr="0" anchor="t" bIns="0" lIns="0" spcFirstLastPara="1" rIns="0" wrap="square" tIns="0">
            <a:noAutofit/>
          </a:bodyPr>
          <a:lstStyle>
            <a:lvl1pPr lvl="0" rtl="0">
              <a:lnSpc>
                <a:spcPct val="90000"/>
              </a:lnSpc>
              <a:spcBef>
                <a:spcPts val="1100"/>
              </a:spcBef>
              <a:spcAft>
                <a:spcPts val="0"/>
              </a:spcAft>
              <a:buClr>
                <a:schemeClr val="lt1"/>
              </a:buClr>
              <a:buSzPts val="3200"/>
              <a:buNone/>
              <a:defRPr sz="3200">
                <a:solidFill>
                  <a:schemeClr val="lt1"/>
                </a:solidFil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900"/>
              <a:buNone/>
              <a:defRPr sz="19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pic>
        <p:nvPicPr>
          <p:cNvPr id="38" name="Google Shape;38;p5"/>
          <p:cNvPicPr preferRelativeResize="0"/>
          <p:nvPr/>
        </p:nvPicPr>
        <p:blipFill>
          <a:blip r:embed="rId2">
            <a:alphaModFix/>
          </a:blip>
          <a:stretch>
            <a:fillRect/>
          </a:stretch>
        </p:blipFill>
        <p:spPr>
          <a:xfrm>
            <a:off x="761810" y="609606"/>
            <a:ext cx="2558261" cy="406974"/>
          </a:xfrm>
          <a:prstGeom prst="rect">
            <a:avLst/>
          </a:prstGeom>
          <a:noFill/>
          <a:ln>
            <a:noFill/>
          </a:ln>
        </p:spPr>
      </p:pic>
      <p:cxnSp>
        <p:nvCxnSpPr>
          <p:cNvPr id="39" name="Google Shape;39;p5"/>
          <p:cNvCxnSpPr/>
          <p:nvPr/>
        </p:nvCxnSpPr>
        <p:spPr>
          <a:xfrm>
            <a:off x="761809" y="5617267"/>
            <a:ext cx="560400" cy="0"/>
          </a:xfrm>
          <a:prstGeom prst="straightConnector1">
            <a:avLst/>
          </a:prstGeom>
          <a:noFill/>
          <a:ln cap="flat" cmpd="sng" w="38100">
            <a:solidFill>
              <a:srgbClr val="FF6952"/>
            </a:solidFill>
            <a:prstDash val="solid"/>
            <a:round/>
            <a:headEnd len="med" w="med" type="none"/>
            <a:tailEnd len="med" w="med" type="none"/>
          </a:ln>
        </p:spPr>
      </p:cxnSp>
      <p:sp>
        <p:nvSpPr>
          <p:cNvPr id="40" name="Google Shape;40;p5"/>
          <p:cNvSpPr txBox="1"/>
          <p:nvPr>
            <p:ph idx="2" type="subTitle"/>
          </p:nvPr>
        </p:nvSpPr>
        <p:spPr>
          <a:xfrm>
            <a:off x="761809" y="5756000"/>
            <a:ext cx="5262300" cy="492300"/>
          </a:xfrm>
          <a:prstGeom prst="rect">
            <a:avLst/>
          </a:prstGeom>
        </p:spPr>
        <p:txBody>
          <a:bodyPr anchorCtr="0" anchor="t" bIns="0" lIns="0" spcFirstLastPara="1" rIns="0" wrap="square" tIns="0">
            <a:noAutofit/>
          </a:bodyPr>
          <a:lstStyle>
            <a:lvl1pPr lvl="0" rtl="0">
              <a:spcBef>
                <a:spcPts val="1100"/>
              </a:spcBef>
              <a:spcAft>
                <a:spcPts val="0"/>
              </a:spcAft>
              <a:buClr>
                <a:schemeClr val="lt2"/>
              </a:buClr>
              <a:buSzPts val="1600"/>
              <a:buNone/>
              <a:defRPr sz="1600">
                <a:solidFill>
                  <a:schemeClr val="lt2"/>
                </a:solidFill>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41" name="Google Shape;41;p5"/>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KO_Title" showMasterSp="0">
  <p:cSld name="2_CKO_Title">
    <p:bg>
      <p:bgPr>
        <a:solidFill>
          <a:schemeClr val="dk2"/>
        </a:solidFill>
      </p:bgPr>
    </p:bg>
    <p:spTree>
      <p:nvGrpSpPr>
        <p:cNvPr id="336" name="Shape 336"/>
        <p:cNvGrpSpPr/>
        <p:nvPr/>
      </p:nvGrpSpPr>
      <p:grpSpPr>
        <a:xfrm>
          <a:off x="0" y="0"/>
          <a:ext cx="0" cy="0"/>
          <a:chOff x="0" y="0"/>
          <a:chExt cx="0" cy="0"/>
        </a:xfrm>
      </p:grpSpPr>
      <p:pic>
        <p:nvPicPr>
          <p:cNvPr descr="Icon&#10;&#10;Description automatically generated" id="337" name="Google Shape;337;p42"/>
          <p:cNvPicPr preferRelativeResize="0"/>
          <p:nvPr/>
        </p:nvPicPr>
        <p:blipFill rotWithShape="1">
          <a:blip r:embed="rId2">
            <a:alphaModFix/>
          </a:blip>
          <a:srcRect b="0" l="0" r="0" t="0"/>
          <a:stretch/>
        </p:blipFill>
        <p:spPr>
          <a:xfrm flipH="1">
            <a:off x="7251060" y="947331"/>
            <a:ext cx="4618573" cy="5589952"/>
          </a:xfrm>
          <a:prstGeom prst="rect">
            <a:avLst/>
          </a:prstGeom>
          <a:noFill/>
          <a:ln>
            <a:noFill/>
          </a:ln>
        </p:spPr>
      </p:pic>
      <p:sp>
        <p:nvSpPr>
          <p:cNvPr id="338" name="Google Shape;338;p42"/>
          <p:cNvSpPr txBox="1"/>
          <p:nvPr>
            <p:ph type="ctrTitle"/>
          </p:nvPr>
        </p:nvSpPr>
        <p:spPr>
          <a:xfrm>
            <a:off x="555624" y="1821837"/>
            <a:ext cx="6170100" cy="17529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5600"/>
              <a:buFont typeface="Arial"/>
              <a:buNone/>
              <a:defRPr sz="4800">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cxnSp>
        <p:nvCxnSpPr>
          <p:cNvPr id="339" name="Google Shape;339;p42"/>
          <p:cNvCxnSpPr/>
          <p:nvPr/>
        </p:nvCxnSpPr>
        <p:spPr>
          <a:xfrm>
            <a:off x="555633" y="5617267"/>
            <a:ext cx="560400" cy="0"/>
          </a:xfrm>
          <a:prstGeom prst="straightConnector1">
            <a:avLst/>
          </a:prstGeom>
          <a:noFill/>
          <a:ln cap="flat" cmpd="sng" w="38100">
            <a:solidFill>
              <a:schemeClr val="accent2"/>
            </a:solidFill>
            <a:prstDash val="solid"/>
            <a:round/>
            <a:headEnd len="sm" w="sm" type="none"/>
            <a:tailEnd len="sm" w="sm" type="none"/>
          </a:ln>
        </p:spPr>
      </p:cxnSp>
      <p:sp>
        <p:nvSpPr>
          <p:cNvPr id="340" name="Google Shape;340;p42"/>
          <p:cNvSpPr txBox="1"/>
          <p:nvPr>
            <p:ph idx="1" type="subTitle"/>
          </p:nvPr>
        </p:nvSpPr>
        <p:spPr>
          <a:xfrm>
            <a:off x="555633" y="3835400"/>
            <a:ext cx="61701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None/>
              <a:defRPr sz="2400">
                <a:solidFill>
                  <a:schemeClr val="lt1"/>
                </a:solidFill>
                <a:latin typeface="DM Sans"/>
                <a:ea typeface="DM Sans"/>
                <a:cs typeface="DM Sans"/>
                <a:sym typeface="DM Sans"/>
              </a:defRPr>
            </a:lvl1pPr>
            <a:lvl2pPr lvl="1" rtl="0" algn="l">
              <a:lnSpc>
                <a:spcPct val="90000"/>
              </a:lnSpc>
              <a:spcBef>
                <a:spcPts val="500"/>
              </a:spcBef>
              <a:spcAft>
                <a:spcPts val="0"/>
              </a:spcAft>
              <a:buSzPts val="2000"/>
              <a:buChar char="•"/>
              <a:defRPr/>
            </a:lvl2pPr>
            <a:lvl3pPr lvl="2" rtl="0" algn="l">
              <a:lnSpc>
                <a:spcPct val="90000"/>
              </a:lnSpc>
              <a:spcBef>
                <a:spcPts val="500"/>
              </a:spcBef>
              <a:spcAft>
                <a:spcPts val="0"/>
              </a:spcAft>
              <a:buSzPts val="1600"/>
              <a:buChar char="•"/>
              <a:defRPr/>
            </a:lvl3pPr>
            <a:lvl4pPr lvl="3" rtl="0" algn="l">
              <a:lnSpc>
                <a:spcPct val="90000"/>
              </a:lnSpc>
              <a:spcBef>
                <a:spcPts val="500"/>
              </a:spcBef>
              <a:spcAft>
                <a:spcPts val="0"/>
              </a:spcAft>
              <a:buSzPts val="1600"/>
              <a:buChar char="•"/>
              <a:defRPr/>
            </a:lvl4pPr>
            <a:lvl5pPr lvl="4" rtl="0" algn="l">
              <a:lnSpc>
                <a:spcPct val="90000"/>
              </a:lnSpc>
              <a:spcBef>
                <a:spcPts val="500"/>
              </a:spcBef>
              <a:spcAft>
                <a:spcPts val="0"/>
              </a:spcAft>
              <a:buSzPts val="1600"/>
              <a:buChar char="•"/>
              <a:defRPr/>
            </a:lvl5pPr>
            <a:lvl6pPr lvl="5" rtl="0" algn="l">
              <a:lnSpc>
                <a:spcPct val="90000"/>
              </a:lnSpc>
              <a:spcBef>
                <a:spcPts val="500"/>
              </a:spcBef>
              <a:spcAft>
                <a:spcPts val="0"/>
              </a:spcAft>
              <a:buSzPts val="1600"/>
              <a:buChar char="•"/>
              <a:defRPr/>
            </a:lvl6pPr>
            <a:lvl7pPr lvl="6" rtl="0" algn="l">
              <a:lnSpc>
                <a:spcPct val="90000"/>
              </a:lnSpc>
              <a:spcBef>
                <a:spcPts val="500"/>
              </a:spcBef>
              <a:spcAft>
                <a:spcPts val="0"/>
              </a:spcAft>
              <a:buSzPts val="1600"/>
              <a:buChar char="•"/>
              <a:defRPr/>
            </a:lvl7pPr>
            <a:lvl8pPr lvl="7" rtl="0" algn="l">
              <a:lnSpc>
                <a:spcPct val="90000"/>
              </a:lnSpc>
              <a:spcBef>
                <a:spcPts val="500"/>
              </a:spcBef>
              <a:spcAft>
                <a:spcPts val="0"/>
              </a:spcAft>
              <a:buSzPts val="1600"/>
              <a:buChar char="•"/>
              <a:defRPr/>
            </a:lvl8pPr>
            <a:lvl9pPr lvl="8" rtl="0" algn="l">
              <a:lnSpc>
                <a:spcPct val="90000"/>
              </a:lnSpc>
              <a:spcBef>
                <a:spcPts val="500"/>
              </a:spcBef>
              <a:spcAft>
                <a:spcPts val="0"/>
              </a:spcAft>
              <a:buSzPts val="1600"/>
              <a:buChar char="•"/>
              <a:defRPr/>
            </a:lvl9pPr>
          </a:lstStyle>
          <a:p/>
        </p:txBody>
      </p:sp>
      <p:sp>
        <p:nvSpPr>
          <p:cNvPr id="341" name="Google Shape;341;p42"/>
          <p:cNvSpPr txBox="1"/>
          <p:nvPr>
            <p:ph idx="2" type="body"/>
          </p:nvPr>
        </p:nvSpPr>
        <p:spPr>
          <a:xfrm>
            <a:off x="555633" y="5783582"/>
            <a:ext cx="6171000" cy="5187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SzPts val="2400"/>
              <a:buFont typeface="Arial"/>
              <a:buNone/>
              <a:defRPr sz="1600">
                <a:solidFill>
                  <a:schemeClr val="lt1"/>
                </a:solidFill>
                <a:latin typeface="DM Sans"/>
                <a:ea typeface="DM Sans"/>
                <a:cs typeface="DM Sans"/>
                <a:sym typeface="DM Sans"/>
              </a:defRPr>
            </a:lvl1pPr>
            <a:lvl2pPr indent="-355600" lvl="1" marL="914400" rtl="0" algn="l">
              <a:lnSpc>
                <a:spcPct val="90000"/>
              </a:lnSpc>
              <a:spcBef>
                <a:spcPts val="1100"/>
              </a:spcBef>
              <a:spcAft>
                <a:spcPts val="0"/>
              </a:spcAft>
              <a:buSzPts val="2000"/>
              <a:buChar char="•"/>
              <a:defRPr/>
            </a:lvl2pPr>
            <a:lvl3pPr indent="-330200" lvl="2" marL="1371600" rtl="0" algn="l">
              <a:lnSpc>
                <a:spcPct val="90000"/>
              </a:lnSpc>
              <a:spcBef>
                <a:spcPts val="500"/>
              </a:spcBef>
              <a:spcAft>
                <a:spcPts val="0"/>
              </a:spcAft>
              <a:buSzPts val="1600"/>
              <a:buChar char="•"/>
              <a:defRPr/>
            </a:lvl3pPr>
            <a:lvl4pPr indent="-330200" lvl="3" marL="1828800" rtl="0" algn="l">
              <a:lnSpc>
                <a:spcPct val="90000"/>
              </a:lnSpc>
              <a:spcBef>
                <a:spcPts val="500"/>
              </a:spcBef>
              <a:spcAft>
                <a:spcPts val="0"/>
              </a:spcAft>
              <a:buSzPts val="1600"/>
              <a:buChar char="•"/>
              <a:defRPr/>
            </a:lvl4pPr>
            <a:lvl5pPr indent="-330200" lvl="4" marL="2286000" rtl="0" algn="l">
              <a:lnSpc>
                <a:spcPct val="90000"/>
              </a:lnSpc>
              <a:spcBef>
                <a:spcPts val="500"/>
              </a:spcBef>
              <a:spcAft>
                <a:spcPts val="0"/>
              </a:spcAft>
              <a:buSzPts val="1600"/>
              <a:buChar char="•"/>
              <a:defRPr/>
            </a:lvl5pPr>
            <a:lvl6pPr indent="-330200" lvl="5" marL="2743200" rtl="0" algn="l">
              <a:lnSpc>
                <a:spcPct val="90000"/>
              </a:lnSpc>
              <a:spcBef>
                <a:spcPts val="500"/>
              </a:spcBef>
              <a:spcAft>
                <a:spcPts val="0"/>
              </a:spcAft>
              <a:buSzPts val="1600"/>
              <a:buChar char="•"/>
              <a:defRPr/>
            </a:lvl6pPr>
            <a:lvl7pPr indent="-330200" lvl="6" marL="3200400" rtl="0" algn="l">
              <a:lnSpc>
                <a:spcPct val="90000"/>
              </a:lnSpc>
              <a:spcBef>
                <a:spcPts val="500"/>
              </a:spcBef>
              <a:spcAft>
                <a:spcPts val="0"/>
              </a:spcAft>
              <a:buSzPts val="1600"/>
              <a:buChar char="•"/>
              <a:defRPr/>
            </a:lvl7pPr>
            <a:lvl8pPr indent="-330200" lvl="7" marL="3657600" rtl="0" algn="l">
              <a:lnSpc>
                <a:spcPct val="90000"/>
              </a:lnSpc>
              <a:spcBef>
                <a:spcPts val="500"/>
              </a:spcBef>
              <a:spcAft>
                <a:spcPts val="0"/>
              </a:spcAft>
              <a:buSzPts val="1600"/>
              <a:buChar char="•"/>
              <a:defRPr/>
            </a:lvl8pPr>
            <a:lvl9pPr indent="-330200" lvl="8" marL="4114800" rtl="0" algn="l">
              <a:lnSpc>
                <a:spcPct val="90000"/>
              </a:lnSpc>
              <a:spcBef>
                <a:spcPts val="500"/>
              </a:spcBef>
              <a:spcAft>
                <a:spcPts val="0"/>
              </a:spcAft>
              <a:buSzPts val="1600"/>
              <a:buChar char="•"/>
              <a:defRPr/>
            </a:lvl9pPr>
          </a:lstStyle>
          <a:p/>
        </p:txBody>
      </p:sp>
      <p:grpSp>
        <p:nvGrpSpPr>
          <p:cNvPr id="342" name="Google Shape;342;p42"/>
          <p:cNvGrpSpPr/>
          <p:nvPr/>
        </p:nvGrpSpPr>
        <p:grpSpPr>
          <a:xfrm>
            <a:off x="555925" y="609569"/>
            <a:ext cx="1838042" cy="976673"/>
            <a:chOff x="5094288" y="776288"/>
            <a:chExt cx="6815137" cy="3622675"/>
          </a:xfrm>
        </p:grpSpPr>
        <p:sp>
          <p:nvSpPr>
            <p:cNvPr id="343" name="Google Shape;343;p42"/>
            <p:cNvSpPr/>
            <p:nvPr/>
          </p:nvSpPr>
          <p:spPr>
            <a:xfrm>
              <a:off x="9685338" y="776288"/>
              <a:ext cx="622300" cy="622300"/>
            </a:xfrm>
            <a:custGeom>
              <a:rect b="b" l="l" r="r" t="t"/>
              <a:pathLst>
                <a:path extrusionOk="0" h="165" w="165">
                  <a:moveTo>
                    <a:pt x="105" y="56"/>
                  </a:moveTo>
                  <a:cubicBezTo>
                    <a:pt x="105" y="3"/>
                    <a:pt x="105" y="3"/>
                    <a:pt x="105" y="3"/>
                  </a:cubicBezTo>
                  <a:cubicBezTo>
                    <a:pt x="105" y="1"/>
                    <a:pt x="104" y="0"/>
                    <a:pt x="102" y="0"/>
                  </a:cubicBezTo>
                  <a:cubicBezTo>
                    <a:pt x="63" y="0"/>
                    <a:pt x="63" y="0"/>
                    <a:pt x="63" y="0"/>
                  </a:cubicBezTo>
                  <a:cubicBezTo>
                    <a:pt x="61" y="0"/>
                    <a:pt x="60" y="1"/>
                    <a:pt x="60" y="3"/>
                  </a:cubicBezTo>
                  <a:cubicBezTo>
                    <a:pt x="60" y="56"/>
                    <a:pt x="60" y="56"/>
                    <a:pt x="60" y="56"/>
                  </a:cubicBezTo>
                  <a:cubicBezTo>
                    <a:pt x="60" y="57"/>
                    <a:pt x="58" y="59"/>
                    <a:pt x="57" y="59"/>
                  </a:cubicBezTo>
                  <a:cubicBezTo>
                    <a:pt x="3" y="59"/>
                    <a:pt x="3" y="59"/>
                    <a:pt x="3" y="59"/>
                  </a:cubicBezTo>
                  <a:cubicBezTo>
                    <a:pt x="2" y="59"/>
                    <a:pt x="0" y="60"/>
                    <a:pt x="0" y="62"/>
                  </a:cubicBezTo>
                  <a:cubicBezTo>
                    <a:pt x="0" y="103"/>
                    <a:pt x="0" y="103"/>
                    <a:pt x="0" y="103"/>
                  </a:cubicBezTo>
                  <a:cubicBezTo>
                    <a:pt x="0" y="105"/>
                    <a:pt x="2" y="106"/>
                    <a:pt x="3" y="106"/>
                  </a:cubicBezTo>
                  <a:cubicBezTo>
                    <a:pt x="57" y="106"/>
                    <a:pt x="57" y="106"/>
                    <a:pt x="57" y="106"/>
                  </a:cubicBezTo>
                  <a:cubicBezTo>
                    <a:pt x="58" y="106"/>
                    <a:pt x="60" y="107"/>
                    <a:pt x="60" y="109"/>
                  </a:cubicBezTo>
                  <a:cubicBezTo>
                    <a:pt x="60" y="161"/>
                    <a:pt x="60" y="161"/>
                    <a:pt x="60" y="161"/>
                  </a:cubicBezTo>
                  <a:cubicBezTo>
                    <a:pt x="60" y="163"/>
                    <a:pt x="61" y="165"/>
                    <a:pt x="63" y="165"/>
                  </a:cubicBezTo>
                  <a:cubicBezTo>
                    <a:pt x="102" y="165"/>
                    <a:pt x="102" y="165"/>
                    <a:pt x="102" y="165"/>
                  </a:cubicBezTo>
                  <a:cubicBezTo>
                    <a:pt x="104" y="165"/>
                    <a:pt x="105" y="163"/>
                    <a:pt x="105" y="161"/>
                  </a:cubicBezTo>
                  <a:cubicBezTo>
                    <a:pt x="105" y="109"/>
                    <a:pt x="105" y="109"/>
                    <a:pt x="105" y="109"/>
                  </a:cubicBezTo>
                  <a:cubicBezTo>
                    <a:pt x="105" y="107"/>
                    <a:pt x="107" y="106"/>
                    <a:pt x="109" y="106"/>
                  </a:cubicBezTo>
                  <a:cubicBezTo>
                    <a:pt x="162" y="106"/>
                    <a:pt x="162" y="106"/>
                    <a:pt x="162" y="106"/>
                  </a:cubicBezTo>
                  <a:cubicBezTo>
                    <a:pt x="163" y="106"/>
                    <a:pt x="165" y="105"/>
                    <a:pt x="165" y="103"/>
                  </a:cubicBezTo>
                  <a:cubicBezTo>
                    <a:pt x="165" y="62"/>
                    <a:pt x="165" y="62"/>
                    <a:pt x="165" y="62"/>
                  </a:cubicBezTo>
                  <a:cubicBezTo>
                    <a:pt x="165" y="60"/>
                    <a:pt x="163" y="59"/>
                    <a:pt x="162" y="59"/>
                  </a:cubicBezTo>
                  <a:cubicBezTo>
                    <a:pt x="109" y="59"/>
                    <a:pt x="109" y="59"/>
                    <a:pt x="109" y="59"/>
                  </a:cubicBezTo>
                  <a:cubicBezTo>
                    <a:pt x="107" y="59"/>
                    <a:pt x="105" y="57"/>
                    <a:pt x="105" y="5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44" name="Google Shape;344;p42"/>
            <p:cNvSpPr/>
            <p:nvPr/>
          </p:nvSpPr>
          <p:spPr>
            <a:xfrm>
              <a:off x="10080625" y="776288"/>
              <a:ext cx="1387475" cy="1252538"/>
            </a:xfrm>
            <a:custGeom>
              <a:rect b="b" l="l" r="r" t="t"/>
              <a:pathLst>
                <a:path extrusionOk="0" h="332" w="368">
                  <a:moveTo>
                    <a:pt x="110" y="271"/>
                  </a:moveTo>
                  <a:cubicBezTo>
                    <a:pt x="87" y="330"/>
                    <a:pt x="87" y="330"/>
                    <a:pt x="87" y="330"/>
                  </a:cubicBezTo>
                  <a:cubicBezTo>
                    <a:pt x="86" y="331"/>
                    <a:pt x="85" y="332"/>
                    <a:pt x="84" y="332"/>
                  </a:cubicBezTo>
                  <a:cubicBezTo>
                    <a:pt x="5" y="332"/>
                    <a:pt x="5" y="332"/>
                    <a:pt x="5" y="332"/>
                  </a:cubicBezTo>
                  <a:cubicBezTo>
                    <a:pt x="2" y="332"/>
                    <a:pt x="0" y="329"/>
                    <a:pt x="1" y="327"/>
                  </a:cubicBezTo>
                  <a:cubicBezTo>
                    <a:pt x="142" y="2"/>
                    <a:pt x="142" y="2"/>
                    <a:pt x="142" y="2"/>
                  </a:cubicBezTo>
                  <a:cubicBezTo>
                    <a:pt x="142" y="1"/>
                    <a:pt x="143" y="0"/>
                    <a:pt x="145" y="0"/>
                  </a:cubicBezTo>
                  <a:cubicBezTo>
                    <a:pt x="227" y="0"/>
                    <a:pt x="227" y="0"/>
                    <a:pt x="227" y="0"/>
                  </a:cubicBezTo>
                  <a:cubicBezTo>
                    <a:pt x="229" y="0"/>
                    <a:pt x="230" y="1"/>
                    <a:pt x="230" y="2"/>
                  </a:cubicBezTo>
                  <a:cubicBezTo>
                    <a:pt x="367" y="327"/>
                    <a:pt x="367" y="327"/>
                    <a:pt x="367" y="327"/>
                  </a:cubicBezTo>
                  <a:cubicBezTo>
                    <a:pt x="368" y="329"/>
                    <a:pt x="367" y="332"/>
                    <a:pt x="364" y="332"/>
                  </a:cubicBezTo>
                  <a:cubicBezTo>
                    <a:pt x="282" y="332"/>
                    <a:pt x="282" y="332"/>
                    <a:pt x="282" y="332"/>
                  </a:cubicBezTo>
                  <a:cubicBezTo>
                    <a:pt x="280" y="332"/>
                    <a:pt x="279" y="331"/>
                    <a:pt x="278" y="330"/>
                  </a:cubicBezTo>
                  <a:cubicBezTo>
                    <a:pt x="255" y="271"/>
                    <a:pt x="255" y="271"/>
                    <a:pt x="255" y="271"/>
                  </a:cubicBezTo>
                  <a:cubicBezTo>
                    <a:pt x="110" y="271"/>
                    <a:pt x="110" y="271"/>
                    <a:pt x="110" y="271"/>
                  </a:cubicBezTo>
                  <a:close/>
                  <a:moveTo>
                    <a:pt x="183" y="84"/>
                  </a:moveTo>
                  <a:cubicBezTo>
                    <a:pt x="135" y="207"/>
                    <a:pt x="135" y="207"/>
                    <a:pt x="135" y="207"/>
                  </a:cubicBezTo>
                  <a:cubicBezTo>
                    <a:pt x="231" y="207"/>
                    <a:pt x="231" y="207"/>
                    <a:pt x="231" y="207"/>
                  </a:cubicBezTo>
                  <a:lnTo>
                    <a:pt x="183" y="84"/>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45" name="Google Shape;345;p42"/>
            <p:cNvSpPr/>
            <p:nvPr/>
          </p:nvSpPr>
          <p:spPr>
            <a:xfrm>
              <a:off x="11588750" y="776288"/>
              <a:ext cx="320675" cy="1252538"/>
            </a:xfrm>
            <a:custGeom>
              <a:rect b="b" l="l" r="r" t="t"/>
              <a:pathLst>
                <a:path extrusionOk="0" h="332" w="85">
                  <a:moveTo>
                    <a:pt x="0" y="328"/>
                  </a:moveTo>
                  <a:cubicBezTo>
                    <a:pt x="0" y="4"/>
                    <a:pt x="0" y="4"/>
                    <a:pt x="0" y="4"/>
                  </a:cubicBezTo>
                  <a:cubicBezTo>
                    <a:pt x="0" y="2"/>
                    <a:pt x="2" y="0"/>
                    <a:pt x="4" y="0"/>
                  </a:cubicBezTo>
                  <a:cubicBezTo>
                    <a:pt x="81" y="0"/>
                    <a:pt x="81" y="0"/>
                    <a:pt x="81" y="0"/>
                  </a:cubicBezTo>
                  <a:cubicBezTo>
                    <a:pt x="83" y="0"/>
                    <a:pt x="85" y="2"/>
                    <a:pt x="85" y="4"/>
                  </a:cubicBezTo>
                  <a:cubicBezTo>
                    <a:pt x="85" y="328"/>
                    <a:pt x="85" y="328"/>
                    <a:pt x="85" y="328"/>
                  </a:cubicBezTo>
                  <a:cubicBezTo>
                    <a:pt x="85" y="330"/>
                    <a:pt x="83" y="332"/>
                    <a:pt x="81" y="332"/>
                  </a:cubicBezTo>
                  <a:cubicBezTo>
                    <a:pt x="4" y="332"/>
                    <a:pt x="4" y="332"/>
                    <a:pt x="4" y="332"/>
                  </a:cubicBezTo>
                  <a:cubicBezTo>
                    <a:pt x="2" y="332"/>
                    <a:pt x="0" y="330"/>
                    <a:pt x="0" y="32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46" name="Google Shape;346;p42"/>
            <p:cNvSpPr/>
            <p:nvPr/>
          </p:nvSpPr>
          <p:spPr>
            <a:xfrm>
              <a:off x="5140325" y="776288"/>
              <a:ext cx="1209675" cy="1252538"/>
            </a:xfrm>
            <a:custGeom>
              <a:rect b="b" l="l" r="r" t="t"/>
              <a:pathLst>
                <a:path extrusionOk="0" h="332" w="321">
                  <a:moveTo>
                    <a:pt x="140" y="332"/>
                  </a:moveTo>
                  <a:cubicBezTo>
                    <a:pt x="4" y="332"/>
                    <a:pt x="4" y="332"/>
                    <a:pt x="4" y="332"/>
                  </a:cubicBezTo>
                  <a:cubicBezTo>
                    <a:pt x="2" y="332"/>
                    <a:pt x="0" y="331"/>
                    <a:pt x="0" y="329"/>
                  </a:cubicBezTo>
                  <a:cubicBezTo>
                    <a:pt x="0" y="4"/>
                    <a:pt x="0" y="4"/>
                    <a:pt x="0" y="4"/>
                  </a:cubicBezTo>
                  <a:cubicBezTo>
                    <a:pt x="0" y="2"/>
                    <a:pt x="2" y="0"/>
                    <a:pt x="4" y="0"/>
                  </a:cubicBezTo>
                  <a:cubicBezTo>
                    <a:pt x="143" y="0"/>
                    <a:pt x="143" y="0"/>
                    <a:pt x="143" y="0"/>
                  </a:cubicBezTo>
                  <a:cubicBezTo>
                    <a:pt x="182" y="0"/>
                    <a:pt x="214" y="8"/>
                    <a:pt x="240" y="22"/>
                  </a:cubicBezTo>
                  <a:cubicBezTo>
                    <a:pt x="268" y="38"/>
                    <a:pt x="288" y="59"/>
                    <a:pt x="301" y="84"/>
                  </a:cubicBezTo>
                  <a:cubicBezTo>
                    <a:pt x="314" y="109"/>
                    <a:pt x="321" y="137"/>
                    <a:pt x="321" y="166"/>
                  </a:cubicBezTo>
                  <a:cubicBezTo>
                    <a:pt x="321" y="202"/>
                    <a:pt x="313" y="232"/>
                    <a:pt x="297" y="257"/>
                  </a:cubicBezTo>
                  <a:cubicBezTo>
                    <a:pt x="280" y="283"/>
                    <a:pt x="257" y="302"/>
                    <a:pt x="230" y="314"/>
                  </a:cubicBezTo>
                  <a:cubicBezTo>
                    <a:pt x="202" y="326"/>
                    <a:pt x="172" y="332"/>
                    <a:pt x="140" y="332"/>
                  </a:cubicBezTo>
                  <a:cubicBezTo>
                    <a:pt x="140" y="332"/>
                    <a:pt x="140" y="332"/>
                    <a:pt x="140" y="332"/>
                  </a:cubicBezTo>
                  <a:close/>
                  <a:moveTo>
                    <a:pt x="146" y="262"/>
                  </a:moveTo>
                  <a:cubicBezTo>
                    <a:pt x="160" y="262"/>
                    <a:pt x="174" y="259"/>
                    <a:pt x="187" y="252"/>
                  </a:cubicBezTo>
                  <a:cubicBezTo>
                    <a:pt x="200" y="246"/>
                    <a:pt x="211" y="235"/>
                    <a:pt x="220" y="220"/>
                  </a:cubicBezTo>
                  <a:cubicBezTo>
                    <a:pt x="228" y="206"/>
                    <a:pt x="232" y="188"/>
                    <a:pt x="232" y="167"/>
                  </a:cubicBezTo>
                  <a:cubicBezTo>
                    <a:pt x="232" y="145"/>
                    <a:pt x="228" y="127"/>
                    <a:pt x="219" y="113"/>
                  </a:cubicBezTo>
                  <a:cubicBezTo>
                    <a:pt x="210" y="98"/>
                    <a:pt x="198" y="87"/>
                    <a:pt x="184" y="80"/>
                  </a:cubicBezTo>
                  <a:cubicBezTo>
                    <a:pt x="171" y="74"/>
                    <a:pt x="156" y="71"/>
                    <a:pt x="142" y="71"/>
                  </a:cubicBezTo>
                  <a:cubicBezTo>
                    <a:pt x="87" y="71"/>
                    <a:pt x="87" y="71"/>
                    <a:pt x="87" y="71"/>
                  </a:cubicBezTo>
                  <a:cubicBezTo>
                    <a:pt x="87" y="262"/>
                    <a:pt x="87" y="262"/>
                    <a:pt x="87" y="262"/>
                  </a:cubicBezTo>
                  <a:cubicBezTo>
                    <a:pt x="146" y="262"/>
                    <a:pt x="146" y="262"/>
                    <a:pt x="146" y="26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47" name="Google Shape;347;p42"/>
            <p:cNvSpPr/>
            <p:nvPr/>
          </p:nvSpPr>
          <p:spPr>
            <a:xfrm>
              <a:off x="6350000" y="776288"/>
              <a:ext cx="1390650" cy="1252538"/>
            </a:xfrm>
            <a:custGeom>
              <a:rect b="b" l="l" r="r" t="t"/>
              <a:pathLst>
                <a:path extrusionOk="0" h="332" w="369">
                  <a:moveTo>
                    <a:pt x="365" y="332"/>
                  </a:moveTo>
                  <a:cubicBezTo>
                    <a:pt x="280" y="332"/>
                    <a:pt x="280" y="332"/>
                    <a:pt x="280" y="332"/>
                  </a:cubicBezTo>
                  <a:cubicBezTo>
                    <a:pt x="279" y="332"/>
                    <a:pt x="278" y="331"/>
                    <a:pt x="277" y="330"/>
                  </a:cubicBezTo>
                  <a:cubicBezTo>
                    <a:pt x="255" y="274"/>
                    <a:pt x="255" y="274"/>
                    <a:pt x="255" y="274"/>
                  </a:cubicBezTo>
                  <a:cubicBezTo>
                    <a:pt x="111" y="274"/>
                    <a:pt x="111" y="274"/>
                    <a:pt x="111" y="274"/>
                  </a:cubicBezTo>
                  <a:cubicBezTo>
                    <a:pt x="89" y="330"/>
                    <a:pt x="89" y="330"/>
                    <a:pt x="89" y="330"/>
                  </a:cubicBezTo>
                  <a:cubicBezTo>
                    <a:pt x="88" y="331"/>
                    <a:pt x="87" y="332"/>
                    <a:pt x="85" y="332"/>
                  </a:cubicBezTo>
                  <a:cubicBezTo>
                    <a:pt x="4" y="332"/>
                    <a:pt x="4" y="332"/>
                    <a:pt x="4" y="332"/>
                  </a:cubicBezTo>
                  <a:cubicBezTo>
                    <a:pt x="2" y="332"/>
                    <a:pt x="0" y="330"/>
                    <a:pt x="1" y="327"/>
                  </a:cubicBezTo>
                  <a:cubicBezTo>
                    <a:pt x="141" y="2"/>
                    <a:pt x="141" y="2"/>
                    <a:pt x="141" y="2"/>
                  </a:cubicBezTo>
                  <a:cubicBezTo>
                    <a:pt x="141" y="1"/>
                    <a:pt x="143" y="0"/>
                    <a:pt x="144" y="0"/>
                  </a:cubicBezTo>
                  <a:cubicBezTo>
                    <a:pt x="229" y="0"/>
                    <a:pt x="229" y="0"/>
                    <a:pt x="229" y="0"/>
                  </a:cubicBezTo>
                  <a:cubicBezTo>
                    <a:pt x="230" y="0"/>
                    <a:pt x="231" y="1"/>
                    <a:pt x="232" y="2"/>
                  </a:cubicBezTo>
                  <a:cubicBezTo>
                    <a:pt x="368" y="327"/>
                    <a:pt x="368" y="327"/>
                    <a:pt x="368" y="327"/>
                  </a:cubicBezTo>
                  <a:cubicBezTo>
                    <a:pt x="369" y="330"/>
                    <a:pt x="368" y="332"/>
                    <a:pt x="365" y="332"/>
                  </a:cubicBezTo>
                  <a:close/>
                  <a:moveTo>
                    <a:pt x="229" y="207"/>
                  </a:moveTo>
                  <a:cubicBezTo>
                    <a:pt x="184" y="89"/>
                    <a:pt x="184" y="89"/>
                    <a:pt x="184" y="89"/>
                  </a:cubicBezTo>
                  <a:cubicBezTo>
                    <a:pt x="137" y="207"/>
                    <a:pt x="137" y="207"/>
                    <a:pt x="137" y="207"/>
                  </a:cubicBezTo>
                  <a:lnTo>
                    <a:pt x="229" y="20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48" name="Google Shape;348;p42"/>
            <p:cNvSpPr/>
            <p:nvPr/>
          </p:nvSpPr>
          <p:spPr>
            <a:xfrm>
              <a:off x="7589838" y="776288"/>
              <a:ext cx="1073150" cy="1252538"/>
            </a:xfrm>
            <a:custGeom>
              <a:rect b="b" l="l" r="r" t="t"/>
              <a:pathLst>
                <a:path extrusionOk="0" h="332" w="285">
                  <a:moveTo>
                    <a:pt x="182" y="332"/>
                  </a:moveTo>
                  <a:cubicBezTo>
                    <a:pt x="102" y="332"/>
                    <a:pt x="102" y="332"/>
                    <a:pt x="102" y="332"/>
                  </a:cubicBezTo>
                  <a:cubicBezTo>
                    <a:pt x="100" y="332"/>
                    <a:pt x="98" y="331"/>
                    <a:pt x="98" y="329"/>
                  </a:cubicBezTo>
                  <a:cubicBezTo>
                    <a:pt x="98" y="72"/>
                    <a:pt x="98" y="72"/>
                    <a:pt x="98" y="72"/>
                  </a:cubicBezTo>
                  <a:cubicBezTo>
                    <a:pt x="3" y="72"/>
                    <a:pt x="3" y="72"/>
                    <a:pt x="3" y="72"/>
                  </a:cubicBezTo>
                  <a:cubicBezTo>
                    <a:pt x="1" y="72"/>
                    <a:pt x="0" y="70"/>
                    <a:pt x="0" y="68"/>
                  </a:cubicBezTo>
                  <a:cubicBezTo>
                    <a:pt x="0" y="4"/>
                    <a:pt x="0" y="4"/>
                    <a:pt x="0" y="4"/>
                  </a:cubicBezTo>
                  <a:cubicBezTo>
                    <a:pt x="0" y="2"/>
                    <a:pt x="1" y="0"/>
                    <a:pt x="3" y="0"/>
                  </a:cubicBezTo>
                  <a:cubicBezTo>
                    <a:pt x="282" y="0"/>
                    <a:pt x="282" y="0"/>
                    <a:pt x="282" y="0"/>
                  </a:cubicBezTo>
                  <a:cubicBezTo>
                    <a:pt x="284" y="0"/>
                    <a:pt x="285" y="2"/>
                    <a:pt x="285" y="4"/>
                  </a:cubicBezTo>
                  <a:cubicBezTo>
                    <a:pt x="285" y="68"/>
                    <a:pt x="285" y="68"/>
                    <a:pt x="285" y="68"/>
                  </a:cubicBezTo>
                  <a:cubicBezTo>
                    <a:pt x="285" y="70"/>
                    <a:pt x="284" y="72"/>
                    <a:pt x="282" y="72"/>
                  </a:cubicBezTo>
                  <a:cubicBezTo>
                    <a:pt x="185" y="72"/>
                    <a:pt x="185" y="72"/>
                    <a:pt x="185" y="72"/>
                  </a:cubicBezTo>
                  <a:cubicBezTo>
                    <a:pt x="185" y="329"/>
                    <a:pt x="185" y="329"/>
                    <a:pt x="185" y="329"/>
                  </a:cubicBezTo>
                  <a:cubicBezTo>
                    <a:pt x="185" y="331"/>
                    <a:pt x="184" y="332"/>
                    <a:pt x="182" y="33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49" name="Google Shape;349;p42"/>
            <p:cNvSpPr/>
            <p:nvPr/>
          </p:nvSpPr>
          <p:spPr>
            <a:xfrm>
              <a:off x="8509000" y="776288"/>
              <a:ext cx="1395412" cy="1252538"/>
            </a:xfrm>
            <a:custGeom>
              <a:rect b="b" l="l" r="r" t="t"/>
              <a:pathLst>
                <a:path extrusionOk="0" h="332" w="370">
                  <a:moveTo>
                    <a:pt x="365" y="332"/>
                  </a:moveTo>
                  <a:cubicBezTo>
                    <a:pt x="281" y="332"/>
                    <a:pt x="281" y="332"/>
                    <a:pt x="281" y="332"/>
                  </a:cubicBezTo>
                  <a:cubicBezTo>
                    <a:pt x="279" y="332"/>
                    <a:pt x="278" y="331"/>
                    <a:pt x="277" y="330"/>
                  </a:cubicBezTo>
                  <a:cubicBezTo>
                    <a:pt x="255" y="274"/>
                    <a:pt x="255" y="274"/>
                    <a:pt x="255" y="274"/>
                  </a:cubicBezTo>
                  <a:cubicBezTo>
                    <a:pt x="112" y="274"/>
                    <a:pt x="112" y="274"/>
                    <a:pt x="112" y="274"/>
                  </a:cubicBezTo>
                  <a:cubicBezTo>
                    <a:pt x="89" y="330"/>
                    <a:pt x="89" y="330"/>
                    <a:pt x="89" y="330"/>
                  </a:cubicBezTo>
                  <a:cubicBezTo>
                    <a:pt x="89" y="331"/>
                    <a:pt x="87" y="332"/>
                    <a:pt x="86" y="332"/>
                  </a:cubicBezTo>
                  <a:cubicBezTo>
                    <a:pt x="4" y="332"/>
                    <a:pt x="4" y="332"/>
                    <a:pt x="4" y="332"/>
                  </a:cubicBezTo>
                  <a:cubicBezTo>
                    <a:pt x="2" y="332"/>
                    <a:pt x="0" y="330"/>
                    <a:pt x="1" y="327"/>
                  </a:cubicBezTo>
                  <a:cubicBezTo>
                    <a:pt x="141" y="2"/>
                    <a:pt x="141" y="2"/>
                    <a:pt x="141" y="2"/>
                  </a:cubicBezTo>
                  <a:cubicBezTo>
                    <a:pt x="142" y="1"/>
                    <a:pt x="143" y="0"/>
                    <a:pt x="144" y="0"/>
                  </a:cubicBezTo>
                  <a:cubicBezTo>
                    <a:pt x="229" y="0"/>
                    <a:pt x="229" y="0"/>
                    <a:pt x="229" y="0"/>
                  </a:cubicBezTo>
                  <a:cubicBezTo>
                    <a:pt x="230" y="0"/>
                    <a:pt x="232" y="1"/>
                    <a:pt x="232" y="2"/>
                  </a:cubicBezTo>
                  <a:cubicBezTo>
                    <a:pt x="369" y="327"/>
                    <a:pt x="369" y="327"/>
                    <a:pt x="369" y="327"/>
                  </a:cubicBezTo>
                  <a:cubicBezTo>
                    <a:pt x="370" y="330"/>
                    <a:pt x="368" y="332"/>
                    <a:pt x="365" y="332"/>
                  </a:cubicBezTo>
                  <a:close/>
                  <a:moveTo>
                    <a:pt x="230" y="207"/>
                  </a:moveTo>
                  <a:cubicBezTo>
                    <a:pt x="184" y="89"/>
                    <a:pt x="184" y="89"/>
                    <a:pt x="184" y="89"/>
                  </a:cubicBezTo>
                  <a:cubicBezTo>
                    <a:pt x="138" y="207"/>
                    <a:pt x="138" y="207"/>
                    <a:pt x="138" y="207"/>
                  </a:cubicBezTo>
                  <a:lnTo>
                    <a:pt x="230" y="20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50" name="Google Shape;350;p42"/>
            <p:cNvSpPr/>
            <p:nvPr/>
          </p:nvSpPr>
          <p:spPr>
            <a:xfrm>
              <a:off x="5094288" y="2324101"/>
              <a:ext cx="923925" cy="1181100"/>
            </a:xfrm>
            <a:custGeom>
              <a:rect b="b" l="l" r="r" t="t"/>
              <a:pathLst>
                <a:path extrusionOk="0" h="313" w="245">
                  <a:moveTo>
                    <a:pt x="197" y="143"/>
                  </a:moveTo>
                  <a:cubicBezTo>
                    <a:pt x="184" y="136"/>
                    <a:pt x="170" y="130"/>
                    <a:pt x="154" y="125"/>
                  </a:cubicBezTo>
                  <a:cubicBezTo>
                    <a:pt x="154" y="125"/>
                    <a:pt x="154" y="125"/>
                    <a:pt x="154" y="125"/>
                  </a:cubicBezTo>
                  <a:cubicBezTo>
                    <a:pt x="138" y="120"/>
                    <a:pt x="126" y="117"/>
                    <a:pt x="116" y="113"/>
                  </a:cubicBezTo>
                  <a:cubicBezTo>
                    <a:pt x="107" y="110"/>
                    <a:pt x="99" y="106"/>
                    <a:pt x="94" y="102"/>
                  </a:cubicBezTo>
                  <a:cubicBezTo>
                    <a:pt x="91" y="100"/>
                    <a:pt x="88" y="96"/>
                    <a:pt x="88" y="88"/>
                  </a:cubicBezTo>
                  <a:cubicBezTo>
                    <a:pt x="88" y="80"/>
                    <a:pt x="90" y="76"/>
                    <a:pt x="96" y="72"/>
                  </a:cubicBezTo>
                  <a:cubicBezTo>
                    <a:pt x="102" y="68"/>
                    <a:pt x="110" y="65"/>
                    <a:pt x="120" y="66"/>
                  </a:cubicBezTo>
                  <a:cubicBezTo>
                    <a:pt x="120" y="66"/>
                    <a:pt x="120" y="66"/>
                    <a:pt x="120" y="66"/>
                  </a:cubicBezTo>
                  <a:cubicBezTo>
                    <a:pt x="132" y="66"/>
                    <a:pt x="140" y="68"/>
                    <a:pt x="146" y="74"/>
                  </a:cubicBezTo>
                  <a:cubicBezTo>
                    <a:pt x="152" y="80"/>
                    <a:pt x="155" y="86"/>
                    <a:pt x="155" y="93"/>
                  </a:cubicBezTo>
                  <a:cubicBezTo>
                    <a:pt x="155" y="100"/>
                    <a:pt x="155" y="100"/>
                    <a:pt x="155" y="100"/>
                  </a:cubicBezTo>
                  <a:cubicBezTo>
                    <a:pt x="155" y="102"/>
                    <a:pt x="157" y="103"/>
                    <a:pt x="159" y="103"/>
                  </a:cubicBezTo>
                  <a:cubicBezTo>
                    <a:pt x="234" y="103"/>
                    <a:pt x="234" y="103"/>
                    <a:pt x="234" y="103"/>
                  </a:cubicBezTo>
                  <a:cubicBezTo>
                    <a:pt x="236" y="103"/>
                    <a:pt x="237" y="102"/>
                    <a:pt x="237" y="100"/>
                  </a:cubicBezTo>
                  <a:cubicBezTo>
                    <a:pt x="237" y="92"/>
                    <a:pt x="237" y="92"/>
                    <a:pt x="237" y="92"/>
                  </a:cubicBezTo>
                  <a:cubicBezTo>
                    <a:pt x="236" y="73"/>
                    <a:pt x="231" y="57"/>
                    <a:pt x="221" y="43"/>
                  </a:cubicBezTo>
                  <a:cubicBezTo>
                    <a:pt x="211" y="29"/>
                    <a:pt x="197" y="18"/>
                    <a:pt x="179" y="11"/>
                  </a:cubicBezTo>
                  <a:cubicBezTo>
                    <a:pt x="162" y="4"/>
                    <a:pt x="143" y="0"/>
                    <a:pt x="121" y="0"/>
                  </a:cubicBezTo>
                  <a:cubicBezTo>
                    <a:pt x="99" y="0"/>
                    <a:pt x="80" y="4"/>
                    <a:pt x="64" y="11"/>
                  </a:cubicBezTo>
                  <a:cubicBezTo>
                    <a:pt x="46" y="18"/>
                    <a:pt x="33" y="29"/>
                    <a:pt x="22" y="42"/>
                  </a:cubicBezTo>
                  <a:cubicBezTo>
                    <a:pt x="12" y="56"/>
                    <a:pt x="7" y="73"/>
                    <a:pt x="7" y="92"/>
                  </a:cubicBezTo>
                  <a:cubicBezTo>
                    <a:pt x="7" y="114"/>
                    <a:pt x="15" y="133"/>
                    <a:pt x="29" y="146"/>
                  </a:cubicBezTo>
                  <a:cubicBezTo>
                    <a:pt x="43" y="159"/>
                    <a:pt x="63" y="170"/>
                    <a:pt x="88" y="178"/>
                  </a:cubicBezTo>
                  <a:cubicBezTo>
                    <a:pt x="100" y="182"/>
                    <a:pt x="100" y="182"/>
                    <a:pt x="100" y="182"/>
                  </a:cubicBezTo>
                  <a:cubicBezTo>
                    <a:pt x="110" y="185"/>
                    <a:pt x="120" y="188"/>
                    <a:pt x="129" y="191"/>
                  </a:cubicBezTo>
                  <a:cubicBezTo>
                    <a:pt x="140" y="194"/>
                    <a:pt x="149" y="199"/>
                    <a:pt x="156" y="204"/>
                  </a:cubicBezTo>
                  <a:cubicBezTo>
                    <a:pt x="162" y="209"/>
                    <a:pt x="163" y="217"/>
                    <a:pt x="163" y="223"/>
                  </a:cubicBezTo>
                  <a:cubicBezTo>
                    <a:pt x="163" y="230"/>
                    <a:pt x="161" y="235"/>
                    <a:pt x="155" y="240"/>
                  </a:cubicBezTo>
                  <a:cubicBezTo>
                    <a:pt x="148" y="245"/>
                    <a:pt x="138" y="248"/>
                    <a:pt x="126" y="248"/>
                  </a:cubicBezTo>
                  <a:cubicBezTo>
                    <a:pt x="111" y="248"/>
                    <a:pt x="101" y="244"/>
                    <a:pt x="93" y="237"/>
                  </a:cubicBezTo>
                  <a:cubicBezTo>
                    <a:pt x="85" y="230"/>
                    <a:pt x="81" y="222"/>
                    <a:pt x="81" y="212"/>
                  </a:cubicBezTo>
                  <a:cubicBezTo>
                    <a:pt x="81" y="205"/>
                    <a:pt x="81" y="205"/>
                    <a:pt x="81" y="205"/>
                  </a:cubicBezTo>
                  <a:cubicBezTo>
                    <a:pt x="81" y="203"/>
                    <a:pt x="79" y="201"/>
                    <a:pt x="77" y="201"/>
                  </a:cubicBezTo>
                  <a:cubicBezTo>
                    <a:pt x="4" y="201"/>
                    <a:pt x="4" y="201"/>
                    <a:pt x="4" y="201"/>
                  </a:cubicBezTo>
                  <a:cubicBezTo>
                    <a:pt x="2" y="201"/>
                    <a:pt x="0" y="203"/>
                    <a:pt x="0" y="205"/>
                  </a:cubicBezTo>
                  <a:cubicBezTo>
                    <a:pt x="0" y="212"/>
                    <a:pt x="0" y="212"/>
                    <a:pt x="0" y="212"/>
                  </a:cubicBezTo>
                  <a:cubicBezTo>
                    <a:pt x="0" y="234"/>
                    <a:pt x="6" y="252"/>
                    <a:pt x="18" y="267"/>
                  </a:cubicBezTo>
                  <a:cubicBezTo>
                    <a:pt x="29" y="282"/>
                    <a:pt x="44" y="293"/>
                    <a:pt x="63" y="301"/>
                  </a:cubicBezTo>
                  <a:cubicBezTo>
                    <a:pt x="81" y="309"/>
                    <a:pt x="103" y="313"/>
                    <a:pt x="126" y="313"/>
                  </a:cubicBezTo>
                  <a:cubicBezTo>
                    <a:pt x="137" y="313"/>
                    <a:pt x="137" y="313"/>
                    <a:pt x="137" y="313"/>
                  </a:cubicBezTo>
                  <a:cubicBezTo>
                    <a:pt x="137" y="312"/>
                    <a:pt x="137" y="312"/>
                    <a:pt x="137" y="312"/>
                  </a:cubicBezTo>
                  <a:cubicBezTo>
                    <a:pt x="158" y="311"/>
                    <a:pt x="175" y="307"/>
                    <a:pt x="190" y="300"/>
                  </a:cubicBezTo>
                  <a:cubicBezTo>
                    <a:pt x="208" y="291"/>
                    <a:pt x="222" y="280"/>
                    <a:pt x="231" y="266"/>
                  </a:cubicBezTo>
                  <a:cubicBezTo>
                    <a:pt x="240" y="251"/>
                    <a:pt x="245" y="236"/>
                    <a:pt x="245" y="219"/>
                  </a:cubicBezTo>
                  <a:cubicBezTo>
                    <a:pt x="245" y="200"/>
                    <a:pt x="240" y="184"/>
                    <a:pt x="231" y="172"/>
                  </a:cubicBezTo>
                  <a:cubicBezTo>
                    <a:pt x="223" y="160"/>
                    <a:pt x="211" y="150"/>
                    <a:pt x="197" y="14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51" name="Google Shape;351;p42"/>
            <p:cNvSpPr/>
            <p:nvPr/>
          </p:nvSpPr>
          <p:spPr>
            <a:xfrm>
              <a:off x="6172200" y="2343151"/>
              <a:ext cx="995362" cy="1162050"/>
            </a:xfrm>
            <a:custGeom>
              <a:rect b="b" l="l" r="r" t="t"/>
              <a:pathLst>
                <a:path extrusionOk="0" h="308" w="264">
                  <a:moveTo>
                    <a:pt x="186" y="185"/>
                  </a:moveTo>
                  <a:cubicBezTo>
                    <a:pt x="186" y="203"/>
                    <a:pt x="182" y="217"/>
                    <a:pt x="172" y="225"/>
                  </a:cubicBezTo>
                  <a:cubicBezTo>
                    <a:pt x="163" y="234"/>
                    <a:pt x="150" y="238"/>
                    <a:pt x="132" y="238"/>
                  </a:cubicBezTo>
                  <a:cubicBezTo>
                    <a:pt x="115" y="238"/>
                    <a:pt x="101" y="234"/>
                    <a:pt x="92" y="225"/>
                  </a:cubicBezTo>
                  <a:cubicBezTo>
                    <a:pt x="83" y="217"/>
                    <a:pt x="78" y="203"/>
                    <a:pt x="78" y="185"/>
                  </a:cubicBezTo>
                  <a:cubicBezTo>
                    <a:pt x="78" y="4"/>
                    <a:pt x="78" y="4"/>
                    <a:pt x="78" y="4"/>
                  </a:cubicBezTo>
                  <a:cubicBezTo>
                    <a:pt x="78" y="2"/>
                    <a:pt x="77" y="0"/>
                    <a:pt x="75" y="0"/>
                  </a:cubicBezTo>
                  <a:cubicBezTo>
                    <a:pt x="4" y="0"/>
                    <a:pt x="4" y="0"/>
                    <a:pt x="4" y="0"/>
                  </a:cubicBezTo>
                  <a:cubicBezTo>
                    <a:pt x="2" y="0"/>
                    <a:pt x="0" y="2"/>
                    <a:pt x="0" y="4"/>
                  </a:cubicBezTo>
                  <a:cubicBezTo>
                    <a:pt x="0" y="184"/>
                    <a:pt x="0" y="184"/>
                    <a:pt x="0" y="184"/>
                  </a:cubicBezTo>
                  <a:cubicBezTo>
                    <a:pt x="0" y="212"/>
                    <a:pt x="6" y="235"/>
                    <a:pt x="18" y="253"/>
                  </a:cubicBezTo>
                  <a:cubicBezTo>
                    <a:pt x="30" y="272"/>
                    <a:pt x="46" y="285"/>
                    <a:pt x="66" y="294"/>
                  </a:cubicBezTo>
                  <a:cubicBezTo>
                    <a:pt x="85" y="303"/>
                    <a:pt x="107" y="308"/>
                    <a:pt x="131" y="308"/>
                  </a:cubicBezTo>
                  <a:cubicBezTo>
                    <a:pt x="131" y="308"/>
                    <a:pt x="131" y="308"/>
                    <a:pt x="131" y="308"/>
                  </a:cubicBezTo>
                  <a:cubicBezTo>
                    <a:pt x="155" y="308"/>
                    <a:pt x="177" y="303"/>
                    <a:pt x="197" y="294"/>
                  </a:cubicBezTo>
                  <a:cubicBezTo>
                    <a:pt x="217" y="285"/>
                    <a:pt x="234" y="272"/>
                    <a:pt x="246" y="253"/>
                  </a:cubicBezTo>
                  <a:cubicBezTo>
                    <a:pt x="258" y="235"/>
                    <a:pt x="264" y="212"/>
                    <a:pt x="264" y="184"/>
                  </a:cubicBezTo>
                  <a:cubicBezTo>
                    <a:pt x="264" y="4"/>
                    <a:pt x="264" y="4"/>
                    <a:pt x="264" y="4"/>
                  </a:cubicBezTo>
                  <a:cubicBezTo>
                    <a:pt x="264" y="2"/>
                    <a:pt x="263" y="0"/>
                    <a:pt x="261" y="0"/>
                  </a:cubicBezTo>
                  <a:cubicBezTo>
                    <a:pt x="190" y="0"/>
                    <a:pt x="190" y="0"/>
                    <a:pt x="190" y="0"/>
                  </a:cubicBezTo>
                  <a:cubicBezTo>
                    <a:pt x="188" y="0"/>
                    <a:pt x="186" y="2"/>
                    <a:pt x="186" y="4"/>
                  </a:cubicBezTo>
                  <a:cubicBezTo>
                    <a:pt x="186" y="185"/>
                    <a:pt x="186" y="185"/>
                    <a:pt x="186" y="18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52" name="Google Shape;352;p42"/>
            <p:cNvSpPr/>
            <p:nvPr/>
          </p:nvSpPr>
          <p:spPr>
            <a:xfrm>
              <a:off x="7362825" y="2343151"/>
              <a:ext cx="1316037" cy="1143000"/>
            </a:xfrm>
            <a:custGeom>
              <a:rect b="b" l="l" r="r" t="t"/>
              <a:pathLst>
                <a:path extrusionOk="0" h="303" w="349">
                  <a:moveTo>
                    <a:pt x="172" y="160"/>
                  </a:moveTo>
                  <a:cubicBezTo>
                    <a:pt x="86" y="2"/>
                    <a:pt x="86" y="2"/>
                    <a:pt x="86" y="2"/>
                  </a:cubicBezTo>
                  <a:cubicBezTo>
                    <a:pt x="85" y="1"/>
                    <a:pt x="84" y="0"/>
                    <a:pt x="82" y="0"/>
                  </a:cubicBezTo>
                  <a:cubicBezTo>
                    <a:pt x="4" y="0"/>
                    <a:pt x="4" y="0"/>
                    <a:pt x="4" y="0"/>
                  </a:cubicBezTo>
                  <a:cubicBezTo>
                    <a:pt x="2" y="0"/>
                    <a:pt x="0" y="2"/>
                    <a:pt x="0" y="4"/>
                  </a:cubicBezTo>
                  <a:cubicBezTo>
                    <a:pt x="0" y="292"/>
                    <a:pt x="0" y="292"/>
                    <a:pt x="0" y="292"/>
                  </a:cubicBezTo>
                  <a:cubicBezTo>
                    <a:pt x="1" y="299"/>
                    <a:pt x="1" y="299"/>
                    <a:pt x="1" y="299"/>
                  </a:cubicBezTo>
                  <a:cubicBezTo>
                    <a:pt x="1" y="301"/>
                    <a:pt x="2" y="303"/>
                    <a:pt x="4" y="303"/>
                  </a:cubicBezTo>
                  <a:cubicBezTo>
                    <a:pt x="75" y="303"/>
                    <a:pt x="75" y="303"/>
                    <a:pt x="75" y="303"/>
                  </a:cubicBezTo>
                  <a:cubicBezTo>
                    <a:pt x="77" y="303"/>
                    <a:pt x="79" y="301"/>
                    <a:pt x="79" y="299"/>
                  </a:cubicBezTo>
                  <a:cubicBezTo>
                    <a:pt x="79" y="155"/>
                    <a:pt x="79" y="155"/>
                    <a:pt x="79" y="155"/>
                  </a:cubicBezTo>
                  <a:cubicBezTo>
                    <a:pt x="79" y="151"/>
                    <a:pt x="84" y="150"/>
                    <a:pt x="85" y="153"/>
                  </a:cubicBezTo>
                  <a:cubicBezTo>
                    <a:pt x="145" y="261"/>
                    <a:pt x="145" y="261"/>
                    <a:pt x="145" y="261"/>
                  </a:cubicBezTo>
                  <a:cubicBezTo>
                    <a:pt x="146" y="262"/>
                    <a:pt x="147" y="263"/>
                    <a:pt x="148" y="263"/>
                  </a:cubicBezTo>
                  <a:cubicBezTo>
                    <a:pt x="201" y="263"/>
                    <a:pt x="201" y="263"/>
                    <a:pt x="201" y="263"/>
                  </a:cubicBezTo>
                  <a:cubicBezTo>
                    <a:pt x="202" y="263"/>
                    <a:pt x="204" y="262"/>
                    <a:pt x="204" y="261"/>
                  </a:cubicBezTo>
                  <a:cubicBezTo>
                    <a:pt x="264" y="153"/>
                    <a:pt x="264" y="153"/>
                    <a:pt x="264" y="153"/>
                  </a:cubicBezTo>
                  <a:cubicBezTo>
                    <a:pt x="266" y="150"/>
                    <a:pt x="271" y="151"/>
                    <a:pt x="271" y="155"/>
                  </a:cubicBezTo>
                  <a:cubicBezTo>
                    <a:pt x="271" y="299"/>
                    <a:pt x="271" y="299"/>
                    <a:pt x="271" y="299"/>
                  </a:cubicBezTo>
                  <a:cubicBezTo>
                    <a:pt x="271" y="301"/>
                    <a:pt x="273" y="303"/>
                    <a:pt x="275" y="303"/>
                  </a:cubicBezTo>
                  <a:cubicBezTo>
                    <a:pt x="345" y="303"/>
                    <a:pt x="345" y="303"/>
                    <a:pt x="345" y="303"/>
                  </a:cubicBezTo>
                  <a:cubicBezTo>
                    <a:pt x="347" y="303"/>
                    <a:pt x="349" y="301"/>
                    <a:pt x="349" y="299"/>
                  </a:cubicBezTo>
                  <a:cubicBezTo>
                    <a:pt x="349" y="4"/>
                    <a:pt x="349" y="4"/>
                    <a:pt x="349" y="4"/>
                  </a:cubicBezTo>
                  <a:cubicBezTo>
                    <a:pt x="349" y="2"/>
                    <a:pt x="347" y="0"/>
                    <a:pt x="345" y="0"/>
                  </a:cubicBezTo>
                  <a:cubicBezTo>
                    <a:pt x="267" y="0"/>
                    <a:pt x="267" y="0"/>
                    <a:pt x="267" y="0"/>
                  </a:cubicBezTo>
                  <a:cubicBezTo>
                    <a:pt x="266" y="0"/>
                    <a:pt x="264" y="1"/>
                    <a:pt x="264" y="2"/>
                  </a:cubicBezTo>
                  <a:cubicBezTo>
                    <a:pt x="178" y="160"/>
                    <a:pt x="178" y="160"/>
                    <a:pt x="178" y="160"/>
                  </a:cubicBezTo>
                  <a:cubicBezTo>
                    <a:pt x="177" y="163"/>
                    <a:pt x="173" y="163"/>
                    <a:pt x="172" y="16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53" name="Google Shape;353;p42"/>
            <p:cNvSpPr/>
            <p:nvPr/>
          </p:nvSpPr>
          <p:spPr>
            <a:xfrm>
              <a:off x="8897938" y="2343151"/>
              <a:ext cx="1314450" cy="1143000"/>
            </a:xfrm>
            <a:custGeom>
              <a:rect b="b" l="l" r="r" t="t"/>
              <a:pathLst>
                <a:path extrusionOk="0" h="303" w="349">
                  <a:moveTo>
                    <a:pt x="172" y="160"/>
                  </a:moveTo>
                  <a:cubicBezTo>
                    <a:pt x="85" y="2"/>
                    <a:pt x="85" y="2"/>
                    <a:pt x="85" y="2"/>
                  </a:cubicBezTo>
                  <a:cubicBezTo>
                    <a:pt x="85" y="1"/>
                    <a:pt x="83" y="0"/>
                    <a:pt x="82" y="0"/>
                  </a:cubicBezTo>
                  <a:cubicBezTo>
                    <a:pt x="4" y="0"/>
                    <a:pt x="4" y="0"/>
                    <a:pt x="4" y="0"/>
                  </a:cubicBezTo>
                  <a:cubicBezTo>
                    <a:pt x="2" y="0"/>
                    <a:pt x="0" y="2"/>
                    <a:pt x="0" y="4"/>
                  </a:cubicBezTo>
                  <a:cubicBezTo>
                    <a:pt x="0" y="292"/>
                    <a:pt x="0" y="292"/>
                    <a:pt x="0" y="292"/>
                  </a:cubicBezTo>
                  <a:cubicBezTo>
                    <a:pt x="0" y="299"/>
                    <a:pt x="0" y="299"/>
                    <a:pt x="0" y="299"/>
                  </a:cubicBezTo>
                  <a:cubicBezTo>
                    <a:pt x="0" y="301"/>
                    <a:pt x="2" y="303"/>
                    <a:pt x="4" y="303"/>
                  </a:cubicBezTo>
                  <a:cubicBezTo>
                    <a:pt x="75" y="303"/>
                    <a:pt x="75" y="303"/>
                    <a:pt x="75" y="303"/>
                  </a:cubicBezTo>
                  <a:cubicBezTo>
                    <a:pt x="77" y="303"/>
                    <a:pt x="78" y="301"/>
                    <a:pt x="78" y="299"/>
                  </a:cubicBezTo>
                  <a:cubicBezTo>
                    <a:pt x="78" y="155"/>
                    <a:pt x="78" y="155"/>
                    <a:pt x="78" y="155"/>
                  </a:cubicBezTo>
                  <a:cubicBezTo>
                    <a:pt x="78" y="151"/>
                    <a:pt x="83" y="150"/>
                    <a:pt x="85" y="153"/>
                  </a:cubicBezTo>
                  <a:cubicBezTo>
                    <a:pt x="145" y="261"/>
                    <a:pt x="145" y="261"/>
                    <a:pt x="145" y="261"/>
                  </a:cubicBezTo>
                  <a:cubicBezTo>
                    <a:pt x="146" y="262"/>
                    <a:pt x="147" y="263"/>
                    <a:pt x="148" y="263"/>
                  </a:cubicBezTo>
                  <a:cubicBezTo>
                    <a:pt x="201" y="263"/>
                    <a:pt x="201" y="263"/>
                    <a:pt x="201" y="263"/>
                  </a:cubicBezTo>
                  <a:cubicBezTo>
                    <a:pt x="202" y="263"/>
                    <a:pt x="203" y="262"/>
                    <a:pt x="204" y="261"/>
                  </a:cubicBezTo>
                  <a:cubicBezTo>
                    <a:pt x="264" y="153"/>
                    <a:pt x="264" y="153"/>
                    <a:pt x="264" y="153"/>
                  </a:cubicBezTo>
                  <a:cubicBezTo>
                    <a:pt x="266" y="150"/>
                    <a:pt x="271" y="151"/>
                    <a:pt x="271" y="155"/>
                  </a:cubicBezTo>
                  <a:cubicBezTo>
                    <a:pt x="271" y="299"/>
                    <a:pt x="271" y="299"/>
                    <a:pt x="271" y="299"/>
                  </a:cubicBezTo>
                  <a:cubicBezTo>
                    <a:pt x="271" y="301"/>
                    <a:pt x="272" y="303"/>
                    <a:pt x="274" y="303"/>
                  </a:cubicBezTo>
                  <a:cubicBezTo>
                    <a:pt x="345" y="303"/>
                    <a:pt x="345" y="303"/>
                    <a:pt x="345" y="303"/>
                  </a:cubicBezTo>
                  <a:cubicBezTo>
                    <a:pt x="347" y="303"/>
                    <a:pt x="349" y="301"/>
                    <a:pt x="349" y="299"/>
                  </a:cubicBezTo>
                  <a:cubicBezTo>
                    <a:pt x="349" y="4"/>
                    <a:pt x="349" y="4"/>
                    <a:pt x="349" y="4"/>
                  </a:cubicBezTo>
                  <a:cubicBezTo>
                    <a:pt x="349" y="2"/>
                    <a:pt x="347" y="0"/>
                    <a:pt x="345" y="0"/>
                  </a:cubicBezTo>
                  <a:cubicBezTo>
                    <a:pt x="267" y="0"/>
                    <a:pt x="267" y="0"/>
                    <a:pt x="267" y="0"/>
                  </a:cubicBezTo>
                  <a:cubicBezTo>
                    <a:pt x="265" y="0"/>
                    <a:pt x="264" y="1"/>
                    <a:pt x="264" y="2"/>
                  </a:cubicBezTo>
                  <a:cubicBezTo>
                    <a:pt x="178" y="160"/>
                    <a:pt x="178" y="160"/>
                    <a:pt x="178" y="160"/>
                  </a:cubicBezTo>
                  <a:cubicBezTo>
                    <a:pt x="177" y="163"/>
                    <a:pt x="173" y="163"/>
                    <a:pt x="172" y="16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54" name="Google Shape;354;p42"/>
            <p:cNvSpPr/>
            <p:nvPr/>
          </p:nvSpPr>
          <p:spPr>
            <a:xfrm>
              <a:off x="10434638" y="2343151"/>
              <a:ext cx="293687" cy="1143000"/>
            </a:xfrm>
            <a:custGeom>
              <a:rect b="b" l="l" r="r" t="t"/>
              <a:pathLst>
                <a:path extrusionOk="0" h="303" w="78">
                  <a:moveTo>
                    <a:pt x="74" y="0"/>
                  </a:moveTo>
                  <a:cubicBezTo>
                    <a:pt x="3" y="0"/>
                    <a:pt x="3" y="0"/>
                    <a:pt x="3" y="0"/>
                  </a:cubicBezTo>
                  <a:cubicBezTo>
                    <a:pt x="1" y="0"/>
                    <a:pt x="0" y="2"/>
                    <a:pt x="0" y="4"/>
                  </a:cubicBezTo>
                  <a:cubicBezTo>
                    <a:pt x="0" y="299"/>
                    <a:pt x="0" y="299"/>
                    <a:pt x="0" y="299"/>
                  </a:cubicBezTo>
                  <a:cubicBezTo>
                    <a:pt x="0" y="301"/>
                    <a:pt x="1" y="303"/>
                    <a:pt x="3" y="303"/>
                  </a:cubicBezTo>
                  <a:cubicBezTo>
                    <a:pt x="74" y="303"/>
                    <a:pt x="74" y="303"/>
                    <a:pt x="74" y="303"/>
                  </a:cubicBezTo>
                  <a:cubicBezTo>
                    <a:pt x="76" y="303"/>
                    <a:pt x="78" y="301"/>
                    <a:pt x="78" y="299"/>
                  </a:cubicBezTo>
                  <a:cubicBezTo>
                    <a:pt x="78" y="4"/>
                    <a:pt x="78" y="4"/>
                    <a:pt x="78" y="4"/>
                  </a:cubicBezTo>
                  <a:cubicBezTo>
                    <a:pt x="78" y="2"/>
                    <a:pt x="76" y="0"/>
                    <a:pt x="74"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55" name="Google Shape;355;p42"/>
            <p:cNvSpPr/>
            <p:nvPr/>
          </p:nvSpPr>
          <p:spPr>
            <a:xfrm>
              <a:off x="10933113" y="2343151"/>
              <a:ext cx="968375" cy="1143000"/>
            </a:xfrm>
            <a:custGeom>
              <a:rect b="b" l="l" r="r" t="t"/>
              <a:pathLst>
                <a:path extrusionOk="0" h="303" w="257">
                  <a:moveTo>
                    <a:pt x="0" y="4"/>
                  </a:moveTo>
                  <a:cubicBezTo>
                    <a:pt x="0" y="60"/>
                    <a:pt x="0" y="60"/>
                    <a:pt x="0" y="60"/>
                  </a:cubicBezTo>
                  <a:cubicBezTo>
                    <a:pt x="0" y="62"/>
                    <a:pt x="2" y="63"/>
                    <a:pt x="4" y="63"/>
                  </a:cubicBezTo>
                  <a:cubicBezTo>
                    <a:pt x="86" y="63"/>
                    <a:pt x="86" y="63"/>
                    <a:pt x="86" y="63"/>
                  </a:cubicBezTo>
                  <a:cubicBezTo>
                    <a:pt x="88" y="63"/>
                    <a:pt x="89" y="65"/>
                    <a:pt x="89" y="67"/>
                  </a:cubicBezTo>
                  <a:cubicBezTo>
                    <a:pt x="89" y="299"/>
                    <a:pt x="89" y="299"/>
                    <a:pt x="89" y="299"/>
                  </a:cubicBezTo>
                  <a:cubicBezTo>
                    <a:pt x="89" y="301"/>
                    <a:pt x="91" y="303"/>
                    <a:pt x="93" y="303"/>
                  </a:cubicBezTo>
                  <a:cubicBezTo>
                    <a:pt x="164" y="303"/>
                    <a:pt x="164" y="303"/>
                    <a:pt x="164" y="303"/>
                  </a:cubicBezTo>
                  <a:cubicBezTo>
                    <a:pt x="166" y="303"/>
                    <a:pt x="167" y="301"/>
                    <a:pt x="167" y="299"/>
                  </a:cubicBezTo>
                  <a:cubicBezTo>
                    <a:pt x="167" y="67"/>
                    <a:pt x="167" y="67"/>
                    <a:pt x="167" y="67"/>
                  </a:cubicBezTo>
                  <a:cubicBezTo>
                    <a:pt x="167" y="65"/>
                    <a:pt x="169" y="63"/>
                    <a:pt x="171" y="63"/>
                  </a:cubicBezTo>
                  <a:cubicBezTo>
                    <a:pt x="253" y="63"/>
                    <a:pt x="253" y="63"/>
                    <a:pt x="253" y="63"/>
                  </a:cubicBezTo>
                  <a:cubicBezTo>
                    <a:pt x="255" y="63"/>
                    <a:pt x="257" y="62"/>
                    <a:pt x="257" y="60"/>
                  </a:cubicBezTo>
                  <a:cubicBezTo>
                    <a:pt x="257" y="4"/>
                    <a:pt x="257" y="4"/>
                    <a:pt x="257" y="4"/>
                  </a:cubicBezTo>
                  <a:cubicBezTo>
                    <a:pt x="257" y="2"/>
                    <a:pt x="255" y="0"/>
                    <a:pt x="253" y="0"/>
                  </a:cubicBezTo>
                  <a:cubicBezTo>
                    <a:pt x="4" y="0"/>
                    <a:pt x="4" y="0"/>
                    <a:pt x="4" y="0"/>
                  </a:cubicBezTo>
                  <a:cubicBezTo>
                    <a:pt x="2" y="0"/>
                    <a:pt x="0" y="2"/>
                    <a:pt x="0" y="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56" name="Google Shape;356;p42"/>
            <p:cNvSpPr/>
            <p:nvPr/>
          </p:nvSpPr>
          <p:spPr>
            <a:xfrm>
              <a:off x="7645400" y="3814763"/>
              <a:ext cx="3181350" cy="501650"/>
            </a:xfrm>
            <a:custGeom>
              <a:rect b="b" l="l" r="r" t="t"/>
              <a:pathLst>
                <a:path extrusionOk="0" h="133" w="844">
                  <a:moveTo>
                    <a:pt x="96" y="130"/>
                  </a:moveTo>
                  <a:cubicBezTo>
                    <a:pt x="96" y="0"/>
                    <a:pt x="96" y="0"/>
                    <a:pt x="96" y="0"/>
                  </a:cubicBezTo>
                  <a:cubicBezTo>
                    <a:pt x="77" y="0"/>
                    <a:pt x="77" y="0"/>
                    <a:pt x="77" y="0"/>
                  </a:cubicBezTo>
                  <a:cubicBezTo>
                    <a:pt x="77" y="49"/>
                    <a:pt x="77" y="49"/>
                    <a:pt x="77" y="49"/>
                  </a:cubicBezTo>
                  <a:cubicBezTo>
                    <a:pt x="77" y="50"/>
                    <a:pt x="76" y="51"/>
                    <a:pt x="76" y="51"/>
                  </a:cubicBezTo>
                  <a:cubicBezTo>
                    <a:pt x="75" y="51"/>
                    <a:pt x="75" y="51"/>
                    <a:pt x="75" y="51"/>
                  </a:cubicBezTo>
                  <a:cubicBezTo>
                    <a:pt x="74" y="51"/>
                    <a:pt x="73" y="51"/>
                    <a:pt x="73" y="50"/>
                  </a:cubicBezTo>
                  <a:cubicBezTo>
                    <a:pt x="66" y="43"/>
                    <a:pt x="56" y="38"/>
                    <a:pt x="44" y="38"/>
                  </a:cubicBezTo>
                  <a:cubicBezTo>
                    <a:pt x="19" y="38"/>
                    <a:pt x="0" y="59"/>
                    <a:pt x="0" y="85"/>
                  </a:cubicBezTo>
                  <a:cubicBezTo>
                    <a:pt x="0" y="98"/>
                    <a:pt x="5" y="110"/>
                    <a:pt x="13" y="119"/>
                  </a:cubicBezTo>
                  <a:cubicBezTo>
                    <a:pt x="21" y="128"/>
                    <a:pt x="32" y="133"/>
                    <a:pt x="44" y="133"/>
                  </a:cubicBezTo>
                  <a:cubicBezTo>
                    <a:pt x="55" y="133"/>
                    <a:pt x="66" y="128"/>
                    <a:pt x="73" y="120"/>
                  </a:cubicBezTo>
                  <a:cubicBezTo>
                    <a:pt x="73" y="119"/>
                    <a:pt x="74" y="119"/>
                    <a:pt x="75" y="119"/>
                  </a:cubicBezTo>
                  <a:cubicBezTo>
                    <a:pt x="75" y="119"/>
                    <a:pt x="75" y="119"/>
                    <a:pt x="76" y="119"/>
                  </a:cubicBezTo>
                  <a:cubicBezTo>
                    <a:pt x="77" y="119"/>
                    <a:pt x="77" y="120"/>
                    <a:pt x="77" y="121"/>
                  </a:cubicBezTo>
                  <a:cubicBezTo>
                    <a:pt x="77" y="130"/>
                    <a:pt x="77" y="130"/>
                    <a:pt x="77" y="130"/>
                  </a:cubicBezTo>
                  <a:cubicBezTo>
                    <a:pt x="96" y="130"/>
                    <a:pt x="96" y="130"/>
                    <a:pt x="96" y="130"/>
                  </a:cubicBezTo>
                  <a:close/>
                  <a:moveTo>
                    <a:pt x="49" y="116"/>
                  </a:moveTo>
                  <a:cubicBezTo>
                    <a:pt x="32" y="116"/>
                    <a:pt x="19" y="102"/>
                    <a:pt x="19" y="85"/>
                  </a:cubicBezTo>
                  <a:cubicBezTo>
                    <a:pt x="19" y="68"/>
                    <a:pt x="32" y="55"/>
                    <a:pt x="49" y="55"/>
                  </a:cubicBezTo>
                  <a:cubicBezTo>
                    <a:pt x="65" y="55"/>
                    <a:pt x="78" y="68"/>
                    <a:pt x="78" y="85"/>
                  </a:cubicBezTo>
                  <a:cubicBezTo>
                    <a:pt x="78" y="102"/>
                    <a:pt x="65" y="116"/>
                    <a:pt x="49" y="116"/>
                  </a:cubicBezTo>
                  <a:close/>
                  <a:moveTo>
                    <a:pt x="204" y="130"/>
                  </a:moveTo>
                  <a:cubicBezTo>
                    <a:pt x="204" y="40"/>
                    <a:pt x="204" y="40"/>
                    <a:pt x="204" y="40"/>
                  </a:cubicBezTo>
                  <a:cubicBezTo>
                    <a:pt x="186" y="40"/>
                    <a:pt x="186" y="40"/>
                    <a:pt x="186" y="40"/>
                  </a:cubicBezTo>
                  <a:cubicBezTo>
                    <a:pt x="186" y="49"/>
                    <a:pt x="186" y="49"/>
                    <a:pt x="186" y="49"/>
                  </a:cubicBezTo>
                  <a:cubicBezTo>
                    <a:pt x="186" y="50"/>
                    <a:pt x="185" y="51"/>
                    <a:pt x="184" y="51"/>
                  </a:cubicBezTo>
                  <a:cubicBezTo>
                    <a:pt x="184" y="51"/>
                    <a:pt x="183" y="51"/>
                    <a:pt x="183" y="51"/>
                  </a:cubicBezTo>
                  <a:cubicBezTo>
                    <a:pt x="182" y="51"/>
                    <a:pt x="182" y="51"/>
                    <a:pt x="181" y="50"/>
                  </a:cubicBezTo>
                  <a:cubicBezTo>
                    <a:pt x="175" y="42"/>
                    <a:pt x="164" y="38"/>
                    <a:pt x="153" y="38"/>
                  </a:cubicBezTo>
                  <a:cubicBezTo>
                    <a:pt x="128" y="38"/>
                    <a:pt x="109" y="59"/>
                    <a:pt x="109" y="85"/>
                  </a:cubicBezTo>
                  <a:cubicBezTo>
                    <a:pt x="109" y="112"/>
                    <a:pt x="128" y="133"/>
                    <a:pt x="153" y="133"/>
                  </a:cubicBezTo>
                  <a:cubicBezTo>
                    <a:pt x="164" y="133"/>
                    <a:pt x="174" y="128"/>
                    <a:pt x="181" y="120"/>
                  </a:cubicBezTo>
                  <a:cubicBezTo>
                    <a:pt x="182" y="119"/>
                    <a:pt x="182" y="119"/>
                    <a:pt x="183" y="119"/>
                  </a:cubicBezTo>
                  <a:cubicBezTo>
                    <a:pt x="183" y="119"/>
                    <a:pt x="184" y="119"/>
                    <a:pt x="184" y="119"/>
                  </a:cubicBezTo>
                  <a:cubicBezTo>
                    <a:pt x="185" y="119"/>
                    <a:pt x="186" y="120"/>
                    <a:pt x="186" y="121"/>
                  </a:cubicBezTo>
                  <a:cubicBezTo>
                    <a:pt x="186" y="130"/>
                    <a:pt x="186" y="130"/>
                    <a:pt x="186" y="130"/>
                  </a:cubicBezTo>
                  <a:cubicBezTo>
                    <a:pt x="204" y="130"/>
                    <a:pt x="204" y="130"/>
                    <a:pt x="204" y="130"/>
                  </a:cubicBezTo>
                  <a:cubicBezTo>
                    <a:pt x="204" y="130"/>
                    <a:pt x="204" y="130"/>
                    <a:pt x="204" y="130"/>
                  </a:cubicBezTo>
                  <a:close/>
                  <a:moveTo>
                    <a:pt x="157" y="116"/>
                  </a:moveTo>
                  <a:cubicBezTo>
                    <a:pt x="141" y="116"/>
                    <a:pt x="128" y="102"/>
                    <a:pt x="128" y="85"/>
                  </a:cubicBezTo>
                  <a:cubicBezTo>
                    <a:pt x="128" y="68"/>
                    <a:pt x="141" y="55"/>
                    <a:pt x="157" y="55"/>
                  </a:cubicBezTo>
                  <a:cubicBezTo>
                    <a:pt x="174" y="55"/>
                    <a:pt x="187" y="68"/>
                    <a:pt x="187" y="85"/>
                  </a:cubicBezTo>
                  <a:cubicBezTo>
                    <a:pt x="187" y="102"/>
                    <a:pt x="174" y="116"/>
                    <a:pt x="157" y="116"/>
                  </a:cubicBezTo>
                  <a:close/>
                  <a:moveTo>
                    <a:pt x="376" y="130"/>
                  </a:moveTo>
                  <a:cubicBezTo>
                    <a:pt x="376" y="40"/>
                    <a:pt x="376" y="40"/>
                    <a:pt x="376" y="40"/>
                  </a:cubicBezTo>
                  <a:cubicBezTo>
                    <a:pt x="357" y="40"/>
                    <a:pt x="357" y="40"/>
                    <a:pt x="357" y="40"/>
                  </a:cubicBezTo>
                  <a:cubicBezTo>
                    <a:pt x="357" y="49"/>
                    <a:pt x="357" y="49"/>
                    <a:pt x="357" y="49"/>
                  </a:cubicBezTo>
                  <a:cubicBezTo>
                    <a:pt x="357" y="50"/>
                    <a:pt x="357" y="51"/>
                    <a:pt x="356" y="51"/>
                  </a:cubicBezTo>
                  <a:cubicBezTo>
                    <a:pt x="355" y="51"/>
                    <a:pt x="355" y="51"/>
                    <a:pt x="355" y="51"/>
                  </a:cubicBezTo>
                  <a:cubicBezTo>
                    <a:pt x="354" y="51"/>
                    <a:pt x="353" y="51"/>
                    <a:pt x="353" y="50"/>
                  </a:cubicBezTo>
                  <a:cubicBezTo>
                    <a:pt x="346" y="42"/>
                    <a:pt x="336" y="38"/>
                    <a:pt x="324" y="38"/>
                  </a:cubicBezTo>
                  <a:cubicBezTo>
                    <a:pt x="300" y="38"/>
                    <a:pt x="280" y="59"/>
                    <a:pt x="280" y="85"/>
                  </a:cubicBezTo>
                  <a:cubicBezTo>
                    <a:pt x="280" y="112"/>
                    <a:pt x="300" y="133"/>
                    <a:pt x="324" y="133"/>
                  </a:cubicBezTo>
                  <a:cubicBezTo>
                    <a:pt x="336" y="133"/>
                    <a:pt x="346" y="128"/>
                    <a:pt x="353" y="120"/>
                  </a:cubicBezTo>
                  <a:cubicBezTo>
                    <a:pt x="353" y="119"/>
                    <a:pt x="354" y="119"/>
                    <a:pt x="355" y="119"/>
                  </a:cubicBezTo>
                  <a:cubicBezTo>
                    <a:pt x="355" y="119"/>
                    <a:pt x="355" y="119"/>
                    <a:pt x="356" y="119"/>
                  </a:cubicBezTo>
                  <a:cubicBezTo>
                    <a:pt x="357" y="119"/>
                    <a:pt x="357" y="120"/>
                    <a:pt x="357" y="121"/>
                  </a:cubicBezTo>
                  <a:cubicBezTo>
                    <a:pt x="357" y="130"/>
                    <a:pt x="357" y="130"/>
                    <a:pt x="357" y="130"/>
                  </a:cubicBezTo>
                  <a:cubicBezTo>
                    <a:pt x="376" y="130"/>
                    <a:pt x="376" y="130"/>
                    <a:pt x="376" y="130"/>
                  </a:cubicBezTo>
                  <a:close/>
                  <a:moveTo>
                    <a:pt x="329" y="116"/>
                  </a:moveTo>
                  <a:cubicBezTo>
                    <a:pt x="312" y="116"/>
                    <a:pt x="299" y="102"/>
                    <a:pt x="299" y="85"/>
                  </a:cubicBezTo>
                  <a:cubicBezTo>
                    <a:pt x="299" y="68"/>
                    <a:pt x="312" y="55"/>
                    <a:pt x="329" y="55"/>
                  </a:cubicBezTo>
                  <a:cubicBezTo>
                    <a:pt x="345" y="55"/>
                    <a:pt x="358" y="68"/>
                    <a:pt x="358" y="85"/>
                  </a:cubicBezTo>
                  <a:cubicBezTo>
                    <a:pt x="358" y="102"/>
                    <a:pt x="345" y="116"/>
                    <a:pt x="329" y="116"/>
                  </a:cubicBezTo>
                  <a:close/>
                  <a:moveTo>
                    <a:pt x="476" y="51"/>
                  </a:moveTo>
                  <a:cubicBezTo>
                    <a:pt x="468" y="43"/>
                    <a:pt x="457" y="38"/>
                    <a:pt x="445" y="38"/>
                  </a:cubicBezTo>
                  <a:cubicBezTo>
                    <a:pt x="433" y="38"/>
                    <a:pt x="423" y="43"/>
                    <a:pt x="416" y="51"/>
                  </a:cubicBezTo>
                  <a:cubicBezTo>
                    <a:pt x="415" y="51"/>
                    <a:pt x="415" y="52"/>
                    <a:pt x="414" y="52"/>
                  </a:cubicBezTo>
                  <a:cubicBezTo>
                    <a:pt x="414" y="52"/>
                    <a:pt x="413" y="52"/>
                    <a:pt x="413" y="52"/>
                  </a:cubicBezTo>
                  <a:cubicBezTo>
                    <a:pt x="412" y="51"/>
                    <a:pt x="411" y="50"/>
                    <a:pt x="411" y="49"/>
                  </a:cubicBezTo>
                  <a:cubicBezTo>
                    <a:pt x="411" y="0"/>
                    <a:pt x="411" y="0"/>
                    <a:pt x="411" y="0"/>
                  </a:cubicBezTo>
                  <a:cubicBezTo>
                    <a:pt x="393" y="0"/>
                    <a:pt x="393" y="0"/>
                    <a:pt x="393" y="0"/>
                  </a:cubicBezTo>
                  <a:cubicBezTo>
                    <a:pt x="393" y="130"/>
                    <a:pt x="393" y="130"/>
                    <a:pt x="393" y="130"/>
                  </a:cubicBezTo>
                  <a:cubicBezTo>
                    <a:pt x="411" y="130"/>
                    <a:pt x="411" y="130"/>
                    <a:pt x="411" y="130"/>
                  </a:cubicBezTo>
                  <a:cubicBezTo>
                    <a:pt x="411" y="122"/>
                    <a:pt x="411" y="122"/>
                    <a:pt x="411" y="122"/>
                  </a:cubicBezTo>
                  <a:cubicBezTo>
                    <a:pt x="411" y="121"/>
                    <a:pt x="412" y="120"/>
                    <a:pt x="413" y="120"/>
                  </a:cubicBezTo>
                  <a:cubicBezTo>
                    <a:pt x="413" y="119"/>
                    <a:pt x="414" y="119"/>
                    <a:pt x="414" y="119"/>
                  </a:cubicBezTo>
                  <a:cubicBezTo>
                    <a:pt x="415" y="119"/>
                    <a:pt x="415" y="120"/>
                    <a:pt x="416" y="120"/>
                  </a:cubicBezTo>
                  <a:cubicBezTo>
                    <a:pt x="423" y="128"/>
                    <a:pt x="433" y="133"/>
                    <a:pt x="445" y="133"/>
                  </a:cubicBezTo>
                  <a:cubicBezTo>
                    <a:pt x="469" y="133"/>
                    <a:pt x="488" y="112"/>
                    <a:pt x="488" y="85"/>
                  </a:cubicBezTo>
                  <a:cubicBezTo>
                    <a:pt x="488" y="72"/>
                    <a:pt x="484" y="60"/>
                    <a:pt x="476" y="51"/>
                  </a:cubicBezTo>
                  <a:close/>
                  <a:moveTo>
                    <a:pt x="440" y="116"/>
                  </a:moveTo>
                  <a:cubicBezTo>
                    <a:pt x="423" y="116"/>
                    <a:pt x="411" y="102"/>
                    <a:pt x="411" y="85"/>
                  </a:cubicBezTo>
                  <a:cubicBezTo>
                    <a:pt x="411" y="68"/>
                    <a:pt x="423" y="55"/>
                    <a:pt x="440" y="55"/>
                  </a:cubicBezTo>
                  <a:cubicBezTo>
                    <a:pt x="457" y="55"/>
                    <a:pt x="469" y="68"/>
                    <a:pt x="469" y="85"/>
                  </a:cubicBezTo>
                  <a:cubicBezTo>
                    <a:pt x="469" y="102"/>
                    <a:pt x="457" y="116"/>
                    <a:pt x="440" y="116"/>
                  </a:cubicBezTo>
                  <a:close/>
                  <a:moveTo>
                    <a:pt x="548" y="58"/>
                  </a:moveTo>
                  <a:cubicBezTo>
                    <a:pt x="549" y="58"/>
                    <a:pt x="550" y="58"/>
                    <a:pt x="552" y="58"/>
                  </a:cubicBezTo>
                  <a:cubicBezTo>
                    <a:pt x="552" y="39"/>
                    <a:pt x="552" y="39"/>
                    <a:pt x="552" y="39"/>
                  </a:cubicBezTo>
                  <a:cubicBezTo>
                    <a:pt x="551" y="38"/>
                    <a:pt x="550" y="38"/>
                    <a:pt x="549" y="38"/>
                  </a:cubicBezTo>
                  <a:cubicBezTo>
                    <a:pt x="539" y="38"/>
                    <a:pt x="529" y="44"/>
                    <a:pt x="524" y="52"/>
                  </a:cubicBezTo>
                  <a:cubicBezTo>
                    <a:pt x="524" y="53"/>
                    <a:pt x="523" y="53"/>
                    <a:pt x="522" y="53"/>
                  </a:cubicBezTo>
                  <a:cubicBezTo>
                    <a:pt x="522" y="53"/>
                    <a:pt x="522" y="53"/>
                    <a:pt x="522" y="53"/>
                  </a:cubicBezTo>
                  <a:cubicBezTo>
                    <a:pt x="521" y="53"/>
                    <a:pt x="520" y="52"/>
                    <a:pt x="520" y="51"/>
                  </a:cubicBezTo>
                  <a:cubicBezTo>
                    <a:pt x="520" y="40"/>
                    <a:pt x="520" y="40"/>
                    <a:pt x="520" y="40"/>
                  </a:cubicBezTo>
                  <a:cubicBezTo>
                    <a:pt x="501" y="40"/>
                    <a:pt x="501" y="40"/>
                    <a:pt x="501" y="40"/>
                  </a:cubicBezTo>
                  <a:cubicBezTo>
                    <a:pt x="501" y="130"/>
                    <a:pt x="501" y="130"/>
                    <a:pt x="501" y="130"/>
                  </a:cubicBezTo>
                  <a:cubicBezTo>
                    <a:pt x="520" y="130"/>
                    <a:pt x="520" y="130"/>
                    <a:pt x="520" y="130"/>
                  </a:cubicBezTo>
                  <a:cubicBezTo>
                    <a:pt x="520" y="91"/>
                    <a:pt x="520" y="91"/>
                    <a:pt x="520" y="91"/>
                  </a:cubicBezTo>
                  <a:cubicBezTo>
                    <a:pt x="520" y="70"/>
                    <a:pt x="531" y="57"/>
                    <a:pt x="548" y="57"/>
                  </a:cubicBezTo>
                  <a:cubicBezTo>
                    <a:pt x="548" y="57"/>
                    <a:pt x="548" y="57"/>
                    <a:pt x="548" y="57"/>
                  </a:cubicBezTo>
                  <a:lnTo>
                    <a:pt x="548" y="58"/>
                  </a:lnTo>
                  <a:close/>
                  <a:moveTo>
                    <a:pt x="566" y="40"/>
                  </a:moveTo>
                  <a:cubicBezTo>
                    <a:pt x="566" y="130"/>
                    <a:pt x="566" y="130"/>
                    <a:pt x="566" y="130"/>
                  </a:cubicBezTo>
                  <a:cubicBezTo>
                    <a:pt x="585" y="130"/>
                    <a:pt x="585" y="130"/>
                    <a:pt x="585" y="130"/>
                  </a:cubicBezTo>
                  <a:cubicBezTo>
                    <a:pt x="585" y="40"/>
                    <a:pt x="585" y="40"/>
                    <a:pt x="585" y="40"/>
                  </a:cubicBezTo>
                  <a:lnTo>
                    <a:pt x="566" y="40"/>
                  </a:lnTo>
                  <a:close/>
                  <a:moveTo>
                    <a:pt x="575" y="0"/>
                  </a:moveTo>
                  <a:cubicBezTo>
                    <a:pt x="569" y="0"/>
                    <a:pt x="563" y="6"/>
                    <a:pt x="563" y="12"/>
                  </a:cubicBezTo>
                  <a:cubicBezTo>
                    <a:pt x="563" y="18"/>
                    <a:pt x="569" y="24"/>
                    <a:pt x="575" y="24"/>
                  </a:cubicBezTo>
                  <a:cubicBezTo>
                    <a:pt x="581" y="24"/>
                    <a:pt x="587" y="18"/>
                    <a:pt x="587" y="12"/>
                  </a:cubicBezTo>
                  <a:cubicBezTo>
                    <a:pt x="587" y="6"/>
                    <a:pt x="581" y="0"/>
                    <a:pt x="575" y="0"/>
                  </a:cubicBezTo>
                  <a:close/>
                  <a:moveTo>
                    <a:pt x="611" y="119"/>
                  </a:moveTo>
                  <a:cubicBezTo>
                    <a:pt x="620" y="128"/>
                    <a:pt x="632" y="133"/>
                    <a:pt x="645" y="133"/>
                  </a:cubicBezTo>
                  <a:cubicBezTo>
                    <a:pt x="656" y="133"/>
                    <a:pt x="665" y="130"/>
                    <a:pt x="681" y="119"/>
                  </a:cubicBezTo>
                  <a:cubicBezTo>
                    <a:pt x="671" y="108"/>
                    <a:pt x="671" y="108"/>
                    <a:pt x="671" y="108"/>
                  </a:cubicBezTo>
                  <a:cubicBezTo>
                    <a:pt x="663" y="113"/>
                    <a:pt x="655" y="116"/>
                    <a:pt x="648" y="116"/>
                  </a:cubicBezTo>
                  <a:cubicBezTo>
                    <a:pt x="630" y="116"/>
                    <a:pt x="617" y="102"/>
                    <a:pt x="617" y="85"/>
                  </a:cubicBezTo>
                  <a:cubicBezTo>
                    <a:pt x="617" y="68"/>
                    <a:pt x="630" y="55"/>
                    <a:pt x="648" y="55"/>
                  </a:cubicBezTo>
                  <a:cubicBezTo>
                    <a:pt x="656" y="55"/>
                    <a:pt x="663" y="58"/>
                    <a:pt x="670" y="63"/>
                  </a:cubicBezTo>
                  <a:cubicBezTo>
                    <a:pt x="682" y="52"/>
                    <a:pt x="682" y="52"/>
                    <a:pt x="682" y="52"/>
                  </a:cubicBezTo>
                  <a:cubicBezTo>
                    <a:pt x="668" y="39"/>
                    <a:pt x="654" y="38"/>
                    <a:pt x="646" y="38"/>
                  </a:cubicBezTo>
                  <a:cubicBezTo>
                    <a:pt x="618" y="38"/>
                    <a:pt x="598" y="58"/>
                    <a:pt x="598" y="85"/>
                  </a:cubicBezTo>
                  <a:cubicBezTo>
                    <a:pt x="598" y="99"/>
                    <a:pt x="603" y="111"/>
                    <a:pt x="611" y="119"/>
                  </a:cubicBezTo>
                  <a:cubicBezTo>
                    <a:pt x="611" y="119"/>
                    <a:pt x="611" y="119"/>
                    <a:pt x="611" y="119"/>
                  </a:cubicBezTo>
                  <a:close/>
                  <a:moveTo>
                    <a:pt x="717" y="90"/>
                  </a:moveTo>
                  <a:cubicBezTo>
                    <a:pt x="718" y="90"/>
                    <a:pt x="719" y="89"/>
                    <a:pt x="719" y="89"/>
                  </a:cubicBezTo>
                  <a:cubicBezTo>
                    <a:pt x="719" y="89"/>
                    <a:pt x="719" y="89"/>
                    <a:pt x="719" y="89"/>
                  </a:cubicBezTo>
                  <a:cubicBezTo>
                    <a:pt x="720" y="89"/>
                    <a:pt x="721" y="90"/>
                    <a:pt x="721" y="90"/>
                  </a:cubicBezTo>
                  <a:cubicBezTo>
                    <a:pt x="753" y="130"/>
                    <a:pt x="753" y="130"/>
                    <a:pt x="753" y="130"/>
                  </a:cubicBezTo>
                  <a:cubicBezTo>
                    <a:pt x="776" y="130"/>
                    <a:pt x="776" y="130"/>
                    <a:pt x="776" y="130"/>
                  </a:cubicBezTo>
                  <a:cubicBezTo>
                    <a:pt x="735" y="81"/>
                    <a:pt x="735" y="81"/>
                    <a:pt x="735" y="81"/>
                  </a:cubicBezTo>
                  <a:cubicBezTo>
                    <a:pt x="735" y="80"/>
                    <a:pt x="735" y="78"/>
                    <a:pt x="736" y="77"/>
                  </a:cubicBezTo>
                  <a:cubicBezTo>
                    <a:pt x="773" y="40"/>
                    <a:pt x="773" y="40"/>
                    <a:pt x="773" y="40"/>
                  </a:cubicBezTo>
                  <a:cubicBezTo>
                    <a:pt x="750" y="40"/>
                    <a:pt x="750" y="40"/>
                    <a:pt x="750" y="40"/>
                  </a:cubicBezTo>
                  <a:cubicBezTo>
                    <a:pt x="717" y="73"/>
                    <a:pt x="717" y="73"/>
                    <a:pt x="717" y="73"/>
                  </a:cubicBezTo>
                  <a:cubicBezTo>
                    <a:pt x="717" y="74"/>
                    <a:pt x="716" y="74"/>
                    <a:pt x="715" y="74"/>
                  </a:cubicBezTo>
                  <a:cubicBezTo>
                    <a:pt x="715" y="74"/>
                    <a:pt x="715" y="74"/>
                    <a:pt x="714" y="74"/>
                  </a:cubicBezTo>
                  <a:cubicBezTo>
                    <a:pt x="714" y="74"/>
                    <a:pt x="713" y="73"/>
                    <a:pt x="713" y="72"/>
                  </a:cubicBezTo>
                  <a:cubicBezTo>
                    <a:pt x="713" y="0"/>
                    <a:pt x="713" y="0"/>
                    <a:pt x="713" y="0"/>
                  </a:cubicBezTo>
                  <a:cubicBezTo>
                    <a:pt x="694" y="0"/>
                    <a:pt x="694" y="0"/>
                    <a:pt x="694" y="0"/>
                  </a:cubicBezTo>
                  <a:cubicBezTo>
                    <a:pt x="694" y="130"/>
                    <a:pt x="694" y="130"/>
                    <a:pt x="694" y="130"/>
                  </a:cubicBezTo>
                  <a:cubicBezTo>
                    <a:pt x="713" y="130"/>
                    <a:pt x="713" y="130"/>
                    <a:pt x="713" y="130"/>
                  </a:cubicBezTo>
                  <a:cubicBezTo>
                    <a:pt x="713" y="95"/>
                    <a:pt x="713" y="95"/>
                    <a:pt x="713" y="95"/>
                  </a:cubicBezTo>
                  <a:cubicBezTo>
                    <a:pt x="713" y="95"/>
                    <a:pt x="713" y="94"/>
                    <a:pt x="714" y="94"/>
                  </a:cubicBezTo>
                  <a:cubicBezTo>
                    <a:pt x="717" y="90"/>
                    <a:pt x="717" y="90"/>
                    <a:pt x="717" y="90"/>
                  </a:cubicBezTo>
                  <a:cubicBezTo>
                    <a:pt x="717" y="90"/>
                    <a:pt x="717" y="90"/>
                    <a:pt x="717" y="90"/>
                  </a:cubicBezTo>
                  <a:close/>
                  <a:moveTo>
                    <a:pt x="811" y="133"/>
                  </a:moveTo>
                  <a:cubicBezTo>
                    <a:pt x="827" y="133"/>
                    <a:pt x="844" y="123"/>
                    <a:pt x="844" y="104"/>
                  </a:cubicBezTo>
                  <a:cubicBezTo>
                    <a:pt x="844" y="92"/>
                    <a:pt x="836" y="83"/>
                    <a:pt x="820" y="78"/>
                  </a:cubicBezTo>
                  <a:cubicBezTo>
                    <a:pt x="809" y="75"/>
                    <a:pt x="809" y="75"/>
                    <a:pt x="809" y="75"/>
                  </a:cubicBezTo>
                  <a:cubicBezTo>
                    <a:pt x="801" y="72"/>
                    <a:pt x="798" y="68"/>
                    <a:pt x="798" y="63"/>
                  </a:cubicBezTo>
                  <a:cubicBezTo>
                    <a:pt x="798" y="57"/>
                    <a:pt x="803" y="53"/>
                    <a:pt x="810" y="53"/>
                  </a:cubicBezTo>
                  <a:cubicBezTo>
                    <a:pt x="817" y="53"/>
                    <a:pt x="823" y="57"/>
                    <a:pt x="827" y="65"/>
                  </a:cubicBezTo>
                  <a:cubicBezTo>
                    <a:pt x="842" y="57"/>
                    <a:pt x="842" y="57"/>
                    <a:pt x="842" y="57"/>
                  </a:cubicBezTo>
                  <a:cubicBezTo>
                    <a:pt x="836" y="45"/>
                    <a:pt x="824" y="38"/>
                    <a:pt x="810" y="38"/>
                  </a:cubicBezTo>
                  <a:cubicBezTo>
                    <a:pt x="793" y="38"/>
                    <a:pt x="780" y="49"/>
                    <a:pt x="780" y="65"/>
                  </a:cubicBezTo>
                  <a:cubicBezTo>
                    <a:pt x="780" y="77"/>
                    <a:pt x="787" y="86"/>
                    <a:pt x="802" y="90"/>
                  </a:cubicBezTo>
                  <a:cubicBezTo>
                    <a:pt x="814" y="94"/>
                    <a:pt x="814" y="94"/>
                    <a:pt x="814" y="94"/>
                  </a:cubicBezTo>
                  <a:cubicBezTo>
                    <a:pt x="822" y="97"/>
                    <a:pt x="825" y="100"/>
                    <a:pt x="825" y="106"/>
                  </a:cubicBezTo>
                  <a:cubicBezTo>
                    <a:pt x="825" y="114"/>
                    <a:pt x="818" y="117"/>
                    <a:pt x="811" y="117"/>
                  </a:cubicBezTo>
                  <a:cubicBezTo>
                    <a:pt x="803" y="117"/>
                    <a:pt x="796" y="112"/>
                    <a:pt x="792" y="103"/>
                  </a:cubicBezTo>
                  <a:cubicBezTo>
                    <a:pt x="777" y="111"/>
                    <a:pt x="777" y="111"/>
                    <a:pt x="777" y="111"/>
                  </a:cubicBezTo>
                  <a:cubicBezTo>
                    <a:pt x="782" y="124"/>
                    <a:pt x="795" y="133"/>
                    <a:pt x="811" y="133"/>
                  </a:cubicBezTo>
                  <a:cubicBezTo>
                    <a:pt x="811" y="133"/>
                    <a:pt x="811" y="133"/>
                    <a:pt x="811" y="133"/>
                  </a:cubicBezTo>
                  <a:close/>
                  <a:moveTo>
                    <a:pt x="261" y="132"/>
                  </a:moveTo>
                  <a:cubicBezTo>
                    <a:pt x="267" y="132"/>
                    <a:pt x="272" y="131"/>
                    <a:pt x="276" y="131"/>
                  </a:cubicBezTo>
                  <a:cubicBezTo>
                    <a:pt x="276" y="115"/>
                    <a:pt x="276" y="115"/>
                    <a:pt x="276" y="115"/>
                  </a:cubicBezTo>
                  <a:cubicBezTo>
                    <a:pt x="273" y="115"/>
                    <a:pt x="269" y="115"/>
                    <a:pt x="266" y="115"/>
                  </a:cubicBezTo>
                  <a:cubicBezTo>
                    <a:pt x="258" y="115"/>
                    <a:pt x="251" y="114"/>
                    <a:pt x="251" y="95"/>
                  </a:cubicBezTo>
                  <a:cubicBezTo>
                    <a:pt x="251" y="58"/>
                    <a:pt x="251" y="58"/>
                    <a:pt x="251" y="58"/>
                  </a:cubicBezTo>
                  <a:cubicBezTo>
                    <a:pt x="251" y="56"/>
                    <a:pt x="252" y="55"/>
                    <a:pt x="253" y="55"/>
                  </a:cubicBezTo>
                  <a:cubicBezTo>
                    <a:pt x="272" y="55"/>
                    <a:pt x="272" y="55"/>
                    <a:pt x="272" y="55"/>
                  </a:cubicBezTo>
                  <a:cubicBezTo>
                    <a:pt x="272" y="40"/>
                    <a:pt x="272" y="40"/>
                    <a:pt x="272" y="40"/>
                  </a:cubicBezTo>
                  <a:cubicBezTo>
                    <a:pt x="253" y="40"/>
                    <a:pt x="253" y="40"/>
                    <a:pt x="253" y="40"/>
                  </a:cubicBezTo>
                  <a:cubicBezTo>
                    <a:pt x="252" y="40"/>
                    <a:pt x="251" y="39"/>
                    <a:pt x="251" y="38"/>
                  </a:cubicBezTo>
                  <a:cubicBezTo>
                    <a:pt x="251" y="12"/>
                    <a:pt x="251" y="12"/>
                    <a:pt x="251" y="12"/>
                  </a:cubicBezTo>
                  <a:cubicBezTo>
                    <a:pt x="232" y="12"/>
                    <a:pt x="232" y="12"/>
                    <a:pt x="232" y="12"/>
                  </a:cubicBezTo>
                  <a:cubicBezTo>
                    <a:pt x="232" y="38"/>
                    <a:pt x="232" y="38"/>
                    <a:pt x="232" y="38"/>
                  </a:cubicBezTo>
                  <a:cubicBezTo>
                    <a:pt x="232" y="39"/>
                    <a:pt x="231" y="40"/>
                    <a:pt x="230" y="40"/>
                  </a:cubicBezTo>
                  <a:cubicBezTo>
                    <a:pt x="216" y="40"/>
                    <a:pt x="216" y="40"/>
                    <a:pt x="216" y="40"/>
                  </a:cubicBezTo>
                  <a:cubicBezTo>
                    <a:pt x="216" y="55"/>
                    <a:pt x="216" y="55"/>
                    <a:pt x="216" y="55"/>
                  </a:cubicBezTo>
                  <a:cubicBezTo>
                    <a:pt x="230" y="55"/>
                    <a:pt x="230" y="55"/>
                    <a:pt x="230" y="55"/>
                  </a:cubicBezTo>
                  <a:cubicBezTo>
                    <a:pt x="231" y="55"/>
                    <a:pt x="232" y="56"/>
                    <a:pt x="232" y="58"/>
                  </a:cubicBezTo>
                  <a:cubicBezTo>
                    <a:pt x="232" y="100"/>
                    <a:pt x="232" y="100"/>
                    <a:pt x="232" y="100"/>
                  </a:cubicBezTo>
                  <a:cubicBezTo>
                    <a:pt x="232" y="132"/>
                    <a:pt x="253" y="132"/>
                    <a:pt x="261" y="132"/>
                  </a:cubicBezTo>
                  <a:cubicBezTo>
                    <a:pt x="261" y="132"/>
                    <a:pt x="261" y="132"/>
                    <a:pt x="261" y="13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57" name="Google Shape;357;p42"/>
            <p:cNvSpPr/>
            <p:nvPr/>
          </p:nvSpPr>
          <p:spPr>
            <a:xfrm>
              <a:off x="6896100" y="3779838"/>
              <a:ext cx="573087" cy="619125"/>
            </a:xfrm>
            <a:custGeom>
              <a:rect b="b" l="l" r="r" t="t"/>
              <a:pathLst>
                <a:path extrusionOk="0" h="390" w="361">
                  <a:moveTo>
                    <a:pt x="361" y="288"/>
                  </a:moveTo>
                  <a:lnTo>
                    <a:pt x="361" y="219"/>
                  </a:lnTo>
                  <a:lnTo>
                    <a:pt x="356" y="217"/>
                  </a:lnTo>
                  <a:lnTo>
                    <a:pt x="180" y="314"/>
                  </a:lnTo>
                  <a:lnTo>
                    <a:pt x="17" y="221"/>
                  </a:lnTo>
                  <a:lnTo>
                    <a:pt x="17" y="178"/>
                  </a:lnTo>
                  <a:lnTo>
                    <a:pt x="180" y="271"/>
                  </a:lnTo>
                  <a:lnTo>
                    <a:pt x="361" y="169"/>
                  </a:lnTo>
                  <a:lnTo>
                    <a:pt x="361" y="102"/>
                  </a:lnTo>
                  <a:lnTo>
                    <a:pt x="354" y="98"/>
                  </a:lnTo>
                  <a:lnTo>
                    <a:pt x="180" y="195"/>
                  </a:lnTo>
                  <a:lnTo>
                    <a:pt x="24" y="107"/>
                  </a:lnTo>
                  <a:lnTo>
                    <a:pt x="180" y="17"/>
                  </a:lnTo>
                  <a:lnTo>
                    <a:pt x="309" y="88"/>
                  </a:lnTo>
                  <a:lnTo>
                    <a:pt x="318" y="83"/>
                  </a:lnTo>
                  <a:lnTo>
                    <a:pt x="318" y="76"/>
                  </a:lnTo>
                  <a:lnTo>
                    <a:pt x="180" y="0"/>
                  </a:lnTo>
                  <a:lnTo>
                    <a:pt x="0" y="102"/>
                  </a:lnTo>
                  <a:lnTo>
                    <a:pt x="0" y="110"/>
                  </a:lnTo>
                  <a:lnTo>
                    <a:pt x="180" y="212"/>
                  </a:lnTo>
                  <a:lnTo>
                    <a:pt x="347" y="119"/>
                  </a:lnTo>
                  <a:lnTo>
                    <a:pt x="347" y="162"/>
                  </a:lnTo>
                  <a:lnTo>
                    <a:pt x="180" y="255"/>
                  </a:lnTo>
                  <a:lnTo>
                    <a:pt x="7" y="157"/>
                  </a:lnTo>
                  <a:lnTo>
                    <a:pt x="0" y="159"/>
                  </a:lnTo>
                  <a:lnTo>
                    <a:pt x="0" y="228"/>
                  </a:lnTo>
                  <a:lnTo>
                    <a:pt x="180" y="331"/>
                  </a:lnTo>
                  <a:lnTo>
                    <a:pt x="347" y="238"/>
                  </a:lnTo>
                  <a:lnTo>
                    <a:pt x="347" y="281"/>
                  </a:lnTo>
                  <a:lnTo>
                    <a:pt x="180" y="373"/>
                  </a:lnTo>
                  <a:lnTo>
                    <a:pt x="7" y="274"/>
                  </a:lnTo>
                  <a:lnTo>
                    <a:pt x="0" y="278"/>
                  </a:lnTo>
                  <a:lnTo>
                    <a:pt x="0" y="288"/>
                  </a:lnTo>
                  <a:lnTo>
                    <a:pt x="180" y="390"/>
                  </a:lnTo>
                  <a:lnTo>
                    <a:pt x="361" y="288"/>
                  </a:lnTo>
                  <a:lnTo>
                    <a:pt x="361" y="28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58" name="Google Shape;358;p42"/>
            <p:cNvSpPr/>
            <p:nvPr/>
          </p:nvSpPr>
          <p:spPr>
            <a:xfrm>
              <a:off x="6164263" y="3968751"/>
              <a:ext cx="252412" cy="339725"/>
            </a:xfrm>
            <a:custGeom>
              <a:rect b="b" l="l" r="r" t="t"/>
              <a:pathLst>
                <a:path extrusionOk="0" h="90" w="67">
                  <a:moveTo>
                    <a:pt x="0" y="90"/>
                  </a:moveTo>
                  <a:cubicBezTo>
                    <a:pt x="0" y="0"/>
                    <a:pt x="0" y="0"/>
                    <a:pt x="0" y="0"/>
                  </a:cubicBezTo>
                  <a:cubicBezTo>
                    <a:pt x="36" y="0"/>
                    <a:pt x="36" y="0"/>
                    <a:pt x="36" y="0"/>
                  </a:cubicBezTo>
                  <a:cubicBezTo>
                    <a:pt x="45" y="0"/>
                    <a:pt x="52" y="3"/>
                    <a:pt x="57" y="7"/>
                  </a:cubicBezTo>
                  <a:cubicBezTo>
                    <a:pt x="62" y="11"/>
                    <a:pt x="65" y="17"/>
                    <a:pt x="65" y="23"/>
                  </a:cubicBezTo>
                  <a:cubicBezTo>
                    <a:pt x="65" y="29"/>
                    <a:pt x="63" y="34"/>
                    <a:pt x="60" y="37"/>
                  </a:cubicBezTo>
                  <a:cubicBezTo>
                    <a:pt x="57" y="40"/>
                    <a:pt x="53" y="43"/>
                    <a:pt x="49" y="44"/>
                  </a:cubicBezTo>
                  <a:cubicBezTo>
                    <a:pt x="54" y="45"/>
                    <a:pt x="58" y="47"/>
                    <a:pt x="62" y="51"/>
                  </a:cubicBezTo>
                  <a:cubicBezTo>
                    <a:pt x="65" y="55"/>
                    <a:pt x="67" y="60"/>
                    <a:pt x="67" y="65"/>
                  </a:cubicBezTo>
                  <a:cubicBezTo>
                    <a:pt x="67" y="73"/>
                    <a:pt x="64" y="78"/>
                    <a:pt x="59" y="83"/>
                  </a:cubicBezTo>
                  <a:cubicBezTo>
                    <a:pt x="54" y="88"/>
                    <a:pt x="47" y="90"/>
                    <a:pt x="37" y="90"/>
                  </a:cubicBezTo>
                  <a:lnTo>
                    <a:pt x="0" y="90"/>
                  </a:lnTo>
                  <a:close/>
                  <a:moveTo>
                    <a:pt x="16" y="38"/>
                  </a:moveTo>
                  <a:cubicBezTo>
                    <a:pt x="34" y="38"/>
                    <a:pt x="34" y="38"/>
                    <a:pt x="34" y="38"/>
                  </a:cubicBezTo>
                  <a:cubicBezTo>
                    <a:pt x="38" y="38"/>
                    <a:pt x="42" y="37"/>
                    <a:pt x="44" y="35"/>
                  </a:cubicBezTo>
                  <a:cubicBezTo>
                    <a:pt x="47" y="33"/>
                    <a:pt x="48" y="30"/>
                    <a:pt x="48" y="26"/>
                  </a:cubicBezTo>
                  <a:cubicBezTo>
                    <a:pt x="48" y="22"/>
                    <a:pt x="47" y="19"/>
                    <a:pt x="44" y="17"/>
                  </a:cubicBezTo>
                  <a:cubicBezTo>
                    <a:pt x="42" y="15"/>
                    <a:pt x="38" y="14"/>
                    <a:pt x="33" y="14"/>
                  </a:cubicBezTo>
                  <a:cubicBezTo>
                    <a:pt x="16" y="14"/>
                    <a:pt x="16" y="14"/>
                    <a:pt x="16" y="14"/>
                  </a:cubicBezTo>
                  <a:lnTo>
                    <a:pt x="16" y="38"/>
                  </a:lnTo>
                  <a:close/>
                  <a:moveTo>
                    <a:pt x="16" y="77"/>
                  </a:moveTo>
                  <a:cubicBezTo>
                    <a:pt x="35" y="77"/>
                    <a:pt x="35" y="77"/>
                    <a:pt x="35" y="77"/>
                  </a:cubicBezTo>
                  <a:cubicBezTo>
                    <a:pt x="40" y="77"/>
                    <a:pt x="43" y="76"/>
                    <a:pt x="46" y="73"/>
                  </a:cubicBezTo>
                  <a:cubicBezTo>
                    <a:pt x="49" y="71"/>
                    <a:pt x="50" y="68"/>
                    <a:pt x="50" y="64"/>
                  </a:cubicBezTo>
                  <a:cubicBezTo>
                    <a:pt x="50" y="60"/>
                    <a:pt x="49" y="56"/>
                    <a:pt x="46" y="54"/>
                  </a:cubicBezTo>
                  <a:cubicBezTo>
                    <a:pt x="43" y="51"/>
                    <a:pt x="39" y="50"/>
                    <a:pt x="34" y="50"/>
                  </a:cubicBezTo>
                  <a:cubicBezTo>
                    <a:pt x="16" y="50"/>
                    <a:pt x="16" y="50"/>
                    <a:pt x="16" y="50"/>
                  </a:cubicBezTo>
                  <a:lnTo>
                    <a:pt x="16" y="7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59" name="Google Shape;359;p42"/>
            <p:cNvSpPr/>
            <p:nvPr/>
          </p:nvSpPr>
          <p:spPr>
            <a:xfrm>
              <a:off x="6429375" y="3968751"/>
              <a:ext cx="285750" cy="339725"/>
            </a:xfrm>
            <a:custGeom>
              <a:rect b="b" l="l" r="r" t="t"/>
              <a:pathLst>
                <a:path extrusionOk="0" h="214" w="180">
                  <a:moveTo>
                    <a:pt x="71" y="214"/>
                  </a:moveTo>
                  <a:lnTo>
                    <a:pt x="71" y="138"/>
                  </a:lnTo>
                  <a:lnTo>
                    <a:pt x="0" y="0"/>
                  </a:lnTo>
                  <a:lnTo>
                    <a:pt x="45" y="0"/>
                  </a:lnTo>
                  <a:lnTo>
                    <a:pt x="90" y="100"/>
                  </a:lnTo>
                  <a:lnTo>
                    <a:pt x="137" y="0"/>
                  </a:lnTo>
                  <a:lnTo>
                    <a:pt x="180" y="0"/>
                  </a:lnTo>
                  <a:lnTo>
                    <a:pt x="109" y="138"/>
                  </a:lnTo>
                  <a:lnTo>
                    <a:pt x="109" y="214"/>
                  </a:lnTo>
                  <a:lnTo>
                    <a:pt x="71" y="214"/>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sp>
        <p:nvSpPr>
          <p:cNvPr id="360" name="Google Shape;360;p42"/>
          <p:cNvSpPr/>
          <p:nvPr/>
        </p:nvSpPr>
        <p:spPr>
          <a:xfrm>
            <a:off x="319316" y="348872"/>
            <a:ext cx="11550300" cy="6189900"/>
          </a:xfrm>
          <a:prstGeom prst="rect">
            <a:avLst/>
          </a:prstGeom>
          <a:noFill/>
          <a:ln cap="flat" cmpd="sng" w="127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KO_Title" showMasterSp="0">
  <p:cSld name="2_CKO_Title 2">
    <p:bg>
      <p:bgPr>
        <a:solidFill>
          <a:schemeClr val="dk2"/>
        </a:solidFill>
      </p:bgPr>
    </p:bg>
    <p:spTree>
      <p:nvGrpSpPr>
        <p:cNvPr id="361" name="Shape 361"/>
        <p:cNvGrpSpPr/>
        <p:nvPr/>
      </p:nvGrpSpPr>
      <p:grpSpPr>
        <a:xfrm>
          <a:off x="0" y="0"/>
          <a:ext cx="0" cy="0"/>
          <a:chOff x="0" y="0"/>
          <a:chExt cx="0" cy="0"/>
        </a:xfrm>
      </p:grpSpPr>
      <p:pic>
        <p:nvPicPr>
          <p:cNvPr descr="Shape&#10;&#10;Description automatically generated" id="362" name="Google Shape;362;p43"/>
          <p:cNvPicPr preferRelativeResize="0"/>
          <p:nvPr/>
        </p:nvPicPr>
        <p:blipFill rotWithShape="1">
          <a:blip r:embed="rId2">
            <a:alphaModFix/>
          </a:blip>
          <a:srcRect b="0" l="0" r="0" t="0"/>
          <a:stretch/>
        </p:blipFill>
        <p:spPr>
          <a:xfrm>
            <a:off x="6979413" y="2068946"/>
            <a:ext cx="4888947" cy="4468621"/>
          </a:xfrm>
          <a:prstGeom prst="rect">
            <a:avLst/>
          </a:prstGeom>
          <a:noFill/>
          <a:ln>
            <a:noFill/>
          </a:ln>
        </p:spPr>
      </p:pic>
      <p:sp>
        <p:nvSpPr>
          <p:cNvPr id="363" name="Google Shape;363;p43"/>
          <p:cNvSpPr txBox="1"/>
          <p:nvPr>
            <p:ph type="ctrTitle"/>
          </p:nvPr>
        </p:nvSpPr>
        <p:spPr>
          <a:xfrm>
            <a:off x="555624" y="1821837"/>
            <a:ext cx="6170100" cy="17529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5600"/>
              <a:buFont typeface="Arial"/>
              <a:buNone/>
              <a:defRPr sz="4800">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cxnSp>
        <p:nvCxnSpPr>
          <p:cNvPr id="364" name="Google Shape;364;p43"/>
          <p:cNvCxnSpPr/>
          <p:nvPr/>
        </p:nvCxnSpPr>
        <p:spPr>
          <a:xfrm>
            <a:off x="555633" y="5617267"/>
            <a:ext cx="560400" cy="0"/>
          </a:xfrm>
          <a:prstGeom prst="straightConnector1">
            <a:avLst/>
          </a:prstGeom>
          <a:noFill/>
          <a:ln cap="flat" cmpd="sng" w="38100">
            <a:solidFill>
              <a:schemeClr val="accent3"/>
            </a:solidFill>
            <a:prstDash val="solid"/>
            <a:round/>
            <a:headEnd len="sm" w="sm" type="none"/>
            <a:tailEnd len="sm" w="sm" type="none"/>
          </a:ln>
        </p:spPr>
      </p:cxnSp>
      <p:sp>
        <p:nvSpPr>
          <p:cNvPr id="365" name="Google Shape;365;p43"/>
          <p:cNvSpPr txBox="1"/>
          <p:nvPr>
            <p:ph idx="1" type="subTitle"/>
          </p:nvPr>
        </p:nvSpPr>
        <p:spPr>
          <a:xfrm>
            <a:off x="555633" y="3835400"/>
            <a:ext cx="6170100" cy="12243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None/>
              <a:defRPr sz="2400">
                <a:solidFill>
                  <a:schemeClr val="lt1"/>
                </a:solidFill>
                <a:latin typeface="DM Sans"/>
                <a:ea typeface="DM Sans"/>
                <a:cs typeface="DM Sans"/>
                <a:sym typeface="DM Sans"/>
              </a:defRPr>
            </a:lvl1pPr>
            <a:lvl2pPr lvl="1" rtl="0" algn="l">
              <a:lnSpc>
                <a:spcPct val="90000"/>
              </a:lnSpc>
              <a:spcBef>
                <a:spcPts val="500"/>
              </a:spcBef>
              <a:spcAft>
                <a:spcPts val="0"/>
              </a:spcAft>
              <a:buSzPts val="2000"/>
              <a:buChar char="•"/>
              <a:defRPr/>
            </a:lvl2pPr>
            <a:lvl3pPr lvl="2" rtl="0" algn="l">
              <a:lnSpc>
                <a:spcPct val="90000"/>
              </a:lnSpc>
              <a:spcBef>
                <a:spcPts val="500"/>
              </a:spcBef>
              <a:spcAft>
                <a:spcPts val="0"/>
              </a:spcAft>
              <a:buSzPts val="1600"/>
              <a:buChar char="•"/>
              <a:defRPr/>
            </a:lvl3pPr>
            <a:lvl4pPr lvl="3" rtl="0" algn="l">
              <a:lnSpc>
                <a:spcPct val="90000"/>
              </a:lnSpc>
              <a:spcBef>
                <a:spcPts val="500"/>
              </a:spcBef>
              <a:spcAft>
                <a:spcPts val="0"/>
              </a:spcAft>
              <a:buSzPts val="1600"/>
              <a:buChar char="•"/>
              <a:defRPr/>
            </a:lvl4pPr>
            <a:lvl5pPr lvl="4" rtl="0" algn="l">
              <a:lnSpc>
                <a:spcPct val="90000"/>
              </a:lnSpc>
              <a:spcBef>
                <a:spcPts val="500"/>
              </a:spcBef>
              <a:spcAft>
                <a:spcPts val="0"/>
              </a:spcAft>
              <a:buSzPts val="1600"/>
              <a:buChar char="•"/>
              <a:defRPr/>
            </a:lvl5pPr>
            <a:lvl6pPr lvl="5" rtl="0" algn="l">
              <a:lnSpc>
                <a:spcPct val="90000"/>
              </a:lnSpc>
              <a:spcBef>
                <a:spcPts val="500"/>
              </a:spcBef>
              <a:spcAft>
                <a:spcPts val="0"/>
              </a:spcAft>
              <a:buSzPts val="1600"/>
              <a:buChar char="•"/>
              <a:defRPr/>
            </a:lvl6pPr>
            <a:lvl7pPr lvl="6" rtl="0" algn="l">
              <a:lnSpc>
                <a:spcPct val="90000"/>
              </a:lnSpc>
              <a:spcBef>
                <a:spcPts val="500"/>
              </a:spcBef>
              <a:spcAft>
                <a:spcPts val="0"/>
              </a:spcAft>
              <a:buSzPts val="1600"/>
              <a:buChar char="•"/>
              <a:defRPr/>
            </a:lvl7pPr>
            <a:lvl8pPr lvl="7" rtl="0" algn="l">
              <a:lnSpc>
                <a:spcPct val="90000"/>
              </a:lnSpc>
              <a:spcBef>
                <a:spcPts val="500"/>
              </a:spcBef>
              <a:spcAft>
                <a:spcPts val="0"/>
              </a:spcAft>
              <a:buSzPts val="1600"/>
              <a:buChar char="•"/>
              <a:defRPr/>
            </a:lvl8pPr>
            <a:lvl9pPr lvl="8" rtl="0" algn="l">
              <a:lnSpc>
                <a:spcPct val="90000"/>
              </a:lnSpc>
              <a:spcBef>
                <a:spcPts val="500"/>
              </a:spcBef>
              <a:spcAft>
                <a:spcPts val="0"/>
              </a:spcAft>
              <a:buSzPts val="1600"/>
              <a:buChar char="•"/>
              <a:defRPr/>
            </a:lvl9pPr>
          </a:lstStyle>
          <a:p/>
        </p:txBody>
      </p:sp>
      <p:sp>
        <p:nvSpPr>
          <p:cNvPr id="366" name="Google Shape;366;p43"/>
          <p:cNvSpPr txBox="1"/>
          <p:nvPr>
            <p:ph idx="2" type="body"/>
          </p:nvPr>
        </p:nvSpPr>
        <p:spPr>
          <a:xfrm>
            <a:off x="555633" y="5783582"/>
            <a:ext cx="6171000" cy="5187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SzPts val="2400"/>
              <a:buFont typeface="Arial"/>
              <a:buNone/>
              <a:defRPr sz="1600">
                <a:solidFill>
                  <a:schemeClr val="lt1"/>
                </a:solidFill>
                <a:latin typeface="DM Sans"/>
                <a:ea typeface="DM Sans"/>
                <a:cs typeface="DM Sans"/>
                <a:sym typeface="DM Sans"/>
              </a:defRPr>
            </a:lvl1pPr>
            <a:lvl2pPr indent="-355600" lvl="1" marL="914400" rtl="0" algn="l">
              <a:lnSpc>
                <a:spcPct val="90000"/>
              </a:lnSpc>
              <a:spcBef>
                <a:spcPts val="1100"/>
              </a:spcBef>
              <a:spcAft>
                <a:spcPts val="0"/>
              </a:spcAft>
              <a:buSzPts val="2000"/>
              <a:buChar char="•"/>
              <a:defRPr/>
            </a:lvl2pPr>
            <a:lvl3pPr indent="-330200" lvl="2" marL="1371600" rtl="0" algn="l">
              <a:lnSpc>
                <a:spcPct val="90000"/>
              </a:lnSpc>
              <a:spcBef>
                <a:spcPts val="500"/>
              </a:spcBef>
              <a:spcAft>
                <a:spcPts val="0"/>
              </a:spcAft>
              <a:buSzPts val="1600"/>
              <a:buChar char="•"/>
              <a:defRPr/>
            </a:lvl3pPr>
            <a:lvl4pPr indent="-330200" lvl="3" marL="1828800" rtl="0" algn="l">
              <a:lnSpc>
                <a:spcPct val="90000"/>
              </a:lnSpc>
              <a:spcBef>
                <a:spcPts val="500"/>
              </a:spcBef>
              <a:spcAft>
                <a:spcPts val="0"/>
              </a:spcAft>
              <a:buSzPts val="1600"/>
              <a:buChar char="•"/>
              <a:defRPr/>
            </a:lvl4pPr>
            <a:lvl5pPr indent="-330200" lvl="4" marL="2286000" rtl="0" algn="l">
              <a:lnSpc>
                <a:spcPct val="90000"/>
              </a:lnSpc>
              <a:spcBef>
                <a:spcPts val="500"/>
              </a:spcBef>
              <a:spcAft>
                <a:spcPts val="0"/>
              </a:spcAft>
              <a:buSzPts val="1600"/>
              <a:buChar char="•"/>
              <a:defRPr/>
            </a:lvl5pPr>
            <a:lvl6pPr indent="-330200" lvl="5" marL="2743200" rtl="0" algn="l">
              <a:lnSpc>
                <a:spcPct val="90000"/>
              </a:lnSpc>
              <a:spcBef>
                <a:spcPts val="500"/>
              </a:spcBef>
              <a:spcAft>
                <a:spcPts val="0"/>
              </a:spcAft>
              <a:buSzPts val="1600"/>
              <a:buChar char="•"/>
              <a:defRPr/>
            </a:lvl6pPr>
            <a:lvl7pPr indent="-330200" lvl="6" marL="3200400" rtl="0" algn="l">
              <a:lnSpc>
                <a:spcPct val="90000"/>
              </a:lnSpc>
              <a:spcBef>
                <a:spcPts val="500"/>
              </a:spcBef>
              <a:spcAft>
                <a:spcPts val="0"/>
              </a:spcAft>
              <a:buSzPts val="1600"/>
              <a:buChar char="•"/>
              <a:defRPr/>
            </a:lvl7pPr>
            <a:lvl8pPr indent="-330200" lvl="7" marL="3657600" rtl="0" algn="l">
              <a:lnSpc>
                <a:spcPct val="90000"/>
              </a:lnSpc>
              <a:spcBef>
                <a:spcPts val="500"/>
              </a:spcBef>
              <a:spcAft>
                <a:spcPts val="0"/>
              </a:spcAft>
              <a:buSzPts val="1600"/>
              <a:buChar char="•"/>
              <a:defRPr/>
            </a:lvl8pPr>
            <a:lvl9pPr indent="-330200" lvl="8" marL="4114800" rtl="0" algn="l">
              <a:lnSpc>
                <a:spcPct val="90000"/>
              </a:lnSpc>
              <a:spcBef>
                <a:spcPts val="500"/>
              </a:spcBef>
              <a:spcAft>
                <a:spcPts val="0"/>
              </a:spcAft>
              <a:buSzPts val="1600"/>
              <a:buChar char="•"/>
              <a:defRPr/>
            </a:lvl9pPr>
          </a:lstStyle>
          <a:p/>
        </p:txBody>
      </p:sp>
      <p:grpSp>
        <p:nvGrpSpPr>
          <p:cNvPr id="367" name="Google Shape;367;p43"/>
          <p:cNvGrpSpPr/>
          <p:nvPr/>
        </p:nvGrpSpPr>
        <p:grpSpPr>
          <a:xfrm>
            <a:off x="555925" y="609569"/>
            <a:ext cx="1838042" cy="976673"/>
            <a:chOff x="5094288" y="776288"/>
            <a:chExt cx="6815137" cy="3622675"/>
          </a:xfrm>
        </p:grpSpPr>
        <p:sp>
          <p:nvSpPr>
            <p:cNvPr id="368" name="Google Shape;368;p43"/>
            <p:cNvSpPr/>
            <p:nvPr/>
          </p:nvSpPr>
          <p:spPr>
            <a:xfrm>
              <a:off x="9685338" y="776288"/>
              <a:ext cx="622300" cy="622300"/>
            </a:xfrm>
            <a:custGeom>
              <a:rect b="b" l="l" r="r" t="t"/>
              <a:pathLst>
                <a:path extrusionOk="0" h="165" w="165">
                  <a:moveTo>
                    <a:pt x="105" y="56"/>
                  </a:moveTo>
                  <a:cubicBezTo>
                    <a:pt x="105" y="3"/>
                    <a:pt x="105" y="3"/>
                    <a:pt x="105" y="3"/>
                  </a:cubicBezTo>
                  <a:cubicBezTo>
                    <a:pt x="105" y="1"/>
                    <a:pt x="104" y="0"/>
                    <a:pt x="102" y="0"/>
                  </a:cubicBezTo>
                  <a:cubicBezTo>
                    <a:pt x="63" y="0"/>
                    <a:pt x="63" y="0"/>
                    <a:pt x="63" y="0"/>
                  </a:cubicBezTo>
                  <a:cubicBezTo>
                    <a:pt x="61" y="0"/>
                    <a:pt x="60" y="1"/>
                    <a:pt x="60" y="3"/>
                  </a:cubicBezTo>
                  <a:cubicBezTo>
                    <a:pt x="60" y="56"/>
                    <a:pt x="60" y="56"/>
                    <a:pt x="60" y="56"/>
                  </a:cubicBezTo>
                  <a:cubicBezTo>
                    <a:pt x="60" y="57"/>
                    <a:pt x="58" y="59"/>
                    <a:pt x="57" y="59"/>
                  </a:cubicBezTo>
                  <a:cubicBezTo>
                    <a:pt x="3" y="59"/>
                    <a:pt x="3" y="59"/>
                    <a:pt x="3" y="59"/>
                  </a:cubicBezTo>
                  <a:cubicBezTo>
                    <a:pt x="2" y="59"/>
                    <a:pt x="0" y="60"/>
                    <a:pt x="0" y="62"/>
                  </a:cubicBezTo>
                  <a:cubicBezTo>
                    <a:pt x="0" y="103"/>
                    <a:pt x="0" y="103"/>
                    <a:pt x="0" y="103"/>
                  </a:cubicBezTo>
                  <a:cubicBezTo>
                    <a:pt x="0" y="105"/>
                    <a:pt x="2" y="106"/>
                    <a:pt x="3" y="106"/>
                  </a:cubicBezTo>
                  <a:cubicBezTo>
                    <a:pt x="57" y="106"/>
                    <a:pt x="57" y="106"/>
                    <a:pt x="57" y="106"/>
                  </a:cubicBezTo>
                  <a:cubicBezTo>
                    <a:pt x="58" y="106"/>
                    <a:pt x="60" y="107"/>
                    <a:pt x="60" y="109"/>
                  </a:cubicBezTo>
                  <a:cubicBezTo>
                    <a:pt x="60" y="161"/>
                    <a:pt x="60" y="161"/>
                    <a:pt x="60" y="161"/>
                  </a:cubicBezTo>
                  <a:cubicBezTo>
                    <a:pt x="60" y="163"/>
                    <a:pt x="61" y="165"/>
                    <a:pt x="63" y="165"/>
                  </a:cubicBezTo>
                  <a:cubicBezTo>
                    <a:pt x="102" y="165"/>
                    <a:pt x="102" y="165"/>
                    <a:pt x="102" y="165"/>
                  </a:cubicBezTo>
                  <a:cubicBezTo>
                    <a:pt x="104" y="165"/>
                    <a:pt x="105" y="163"/>
                    <a:pt x="105" y="161"/>
                  </a:cubicBezTo>
                  <a:cubicBezTo>
                    <a:pt x="105" y="109"/>
                    <a:pt x="105" y="109"/>
                    <a:pt x="105" y="109"/>
                  </a:cubicBezTo>
                  <a:cubicBezTo>
                    <a:pt x="105" y="107"/>
                    <a:pt x="107" y="106"/>
                    <a:pt x="109" y="106"/>
                  </a:cubicBezTo>
                  <a:cubicBezTo>
                    <a:pt x="162" y="106"/>
                    <a:pt x="162" y="106"/>
                    <a:pt x="162" y="106"/>
                  </a:cubicBezTo>
                  <a:cubicBezTo>
                    <a:pt x="163" y="106"/>
                    <a:pt x="165" y="105"/>
                    <a:pt x="165" y="103"/>
                  </a:cubicBezTo>
                  <a:cubicBezTo>
                    <a:pt x="165" y="62"/>
                    <a:pt x="165" y="62"/>
                    <a:pt x="165" y="62"/>
                  </a:cubicBezTo>
                  <a:cubicBezTo>
                    <a:pt x="165" y="60"/>
                    <a:pt x="163" y="59"/>
                    <a:pt x="162" y="59"/>
                  </a:cubicBezTo>
                  <a:cubicBezTo>
                    <a:pt x="109" y="59"/>
                    <a:pt x="109" y="59"/>
                    <a:pt x="109" y="59"/>
                  </a:cubicBezTo>
                  <a:cubicBezTo>
                    <a:pt x="107" y="59"/>
                    <a:pt x="105" y="57"/>
                    <a:pt x="105" y="5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69" name="Google Shape;369;p43"/>
            <p:cNvSpPr/>
            <p:nvPr/>
          </p:nvSpPr>
          <p:spPr>
            <a:xfrm>
              <a:off x="10080625" y="776288"/>
              <a:ext cx="1387475" cy="1252538"/>
            </a:xfrm>
            <a:custGeom>
              <a:rect b="b" l="l" r="r" t="t"/>
              <a:pathLst>
                <a:path extrusionOk="0" h="332" w="368">
                  <a:moveTo>
                    <a:pt x="110" y="271"/>
                  </a:moveTo>
                  <a:cubicBezTo>
                    <a:pt x="87" y="330"/>
                    <a:pt x="87" y="330"/>
                    <a:pt x="87" y="330"/>
                  </a:cubicBezTo>
                  <a:cubicBezTo>
                    <a:pt x="86" y="331"/>
                    <a:pt x="85" y="332"/>
                    <a:pt x="84" y="332"/>
                  </a:cubicBezTo>
                  <a:cubicBezTo>
                    <a:pt x="5" y="332"/>
                    <a:pt x="5" y="332"/>
                    <a:pt x="5" y="332"/>
                  </a:cubicBezTo>
                  <a:cubicBezTo>
                    <a:pt x="2" y="332"/>
                    <a:pt x="0" y="329"/>
                    <a:pt x="1" y="327"/>
                  </a:cubicBezTo>
                  <a:cubicBezTo>
                    <a:pt x="142" y="2"/>
                    <a:pt x="142" y="2"/>
                    <a:pt x="142" y="2"/>
                  </a:cubicBezTo>
                  <a:cubicBezTo>
                    <a:pt x="142" y="1"/>
                    <a:pt x="143" y="0"/>
                    <a:pt x="145" y="0"/>
                  </a:cubicBezTo>
                  <a:cubicBezTo>
                    <a:pt x="227" y="0"/>
                    <a:pt x="227" y="0"/>
                    <a:pt x="227" y="0"/>
                  </a:cubicBezTo>
                  <a:cubicBezTo>
                    <a:pt x="229" y="0"/>
                    <a:pt x="230" y="1"/>
                    <a:pt x="230" y="2"/>
                  </a:cubicBezTo>
                  <a:cubicBezTo>
                    <a:pt x="367" y="327"/>
                    <a:pt x="367" y="327"/>
                    <a:pt x="367" y="327"/>
                  </a:cubicBezTo>
                  <a:cubicBezTo>
                    <a:pt x="368" y="329"/>
                    <a:pt x="367" y="332"/>
                    <a:pt x="364" y="332"/>
                  </a:cubicBezTo>
                  <a:cubicBezTo>
                    <a:pt x="282" y="332"/>
                    <a:pt x="282" y="332"/>
                    <a:pt x="282" y="332"/>
                  </a:cubicBezTo>
                  <a:cubicBezTo>
                    <a:pt x="280" y="332"/>
                    <a:pt x="279" y="331"/>
                    <a:pt x="278" y="330"/>
                  </a:cubicBezTo>
                  <a:cubicBezTo>
                    <a:pt x="255" y="271"/>
                    <a:pt x="255" y="271"/>
                    <a:pt x="255" y="271"/>
                  </a:cubicBezTo>
                  <a:cubicBezTo>
                    <a:pt x="110" y="271"/>
                    <a:pt x="110" y="271"/>
                    <a:pt x="110" y="271"/>
                  </a:cubicBezTo>
                  <a:close/>
                  <a:moveTo>
                    <a:pt x="183" y="84"/>
                  </a:moveTo>
                  <a:cubicBezTo>
                    <a:pt x="135" y="207"/>
                    <a:pt x="135" y="207"/>
                    <a:pt x="135" y="207"/>
                  </a:cubicBezTo>
                  <a:cubicBezTo>
                    <a:pt x="231" y="207"/>
                    <a:pt x="231" y="207"/>
                    <a:pt x="231" y="207"/>
                  </a:cubicBezTo>
                  <a:lnTo>
                    <a:pt x="183" y="84"/>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70" name="Google Shape;370;p43"/>
            <p:cNvSpPr/>
            <p:nvPr/>
          </p:nvSpPr>
          <p:spPr>
            <a:xfrm>
              <a:off x="11588750" y="776288"/>
              <a:ext cx="320675" cy="1252538"/>
            </a:xfrm>
            <a:custGeom>
              <a:rect b="b" l="l" r="r" t="t"/>
              <a:pathLst>
                <a:path extrusionOk="0" h="332" w="85">
                  <a:moveTo>
                    <a:pt x="0" y="328"/>
                  </a:moveTo>
                  <a:cubicBezTo>
                    <a:pt x="0" y="4"/>
                    <a:pt x="0" y="4"/>
                    <a:pt x="0" y="4"/>
                  </a:cubicBezTo>
                  <a:cubicBezTo>
                    <a:pt x="0" y="2"/>
                    <a:pt x="2" y="0"/>
                    <a:pt x="4" y="0"/>
                  </a:cubicBezTo>
                  <a:cubicBezTo>
                    <a:pt x="81" y="0"/>
                    <a:pt x="81" y="0"/>
                    <a:pt x="81" y="0"/>
                  </a:cubicBezTo>
                  <a:cubicBezTo>
                    <a:pt x="83" y="0"/>
                    <a:pt x="85" y="2"/>
                    <a:pt x="85" y="4"/>
                  </a:cubicBezTo>
                  <a:cubicBezTo>
                    <a:pt x="85" y="328"/>
                    <a:pt x="85" y="328"/>
                    <a:pt x="85" y="328"/>
                  </a:cubicBezTo>
                  <a:cubicBezTo>
                    <a:pt x="85" y="330"/>
                    <a:pt x="83" y="332"/>
                    <a:pt x="81" y="332"/>
                  </a:cubicBezTo>
                  <a:cubicBezTo>
                    <a:pt x="4" y="332"/>
                    <a:pt x="4" y="332"/>
                    <a:pt x="4" y="332"/>
                  </a:cubicBezTo>
                  <a:cubicBezTo>
                    <a:pt x="2" y="332"/>
                    <a:pt x="0" y="330"/>
                    <a:pt x="0" y="32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71" name="Google Shape;371;p43"/>
            <p:cNvSpPr/>
            <p:nvPr/>
          </p:nvSpPr>
          <p:spPr>
            <a:xfrm>
              <a:off x="5140325" y="776288"/>
              <a:ext cx="1209675" cy="1252538"/>
            </a:xfrm>
            <a:custGeom>
              <a:rect b="b" l="l" r="r" t="t"/>
              <a:pathLst>
                <a:path extrusionOk="0" h="332" w="321">
                  <a:moveTo>
                    <a:pt x="140" y="332"/>
                  </a:moveTo>
                  <a:cubicBezTo>
                    <a:pt x="4" y="332"/>
                    <a:pt x="4" y="332"/>
                    <a:pt x="4" y="332"/>
                  </a:cubicBezTo>
                  <a:cubicBezTo>
                    <a:pt x="2" y="332"/>
                    <a:pt x="0" y="331"/>
                    <a:pt x="0" y="329"/>
                  </a:cubicBezTo>
                  <a:cubicBezTo>
                    <a:pt x="0" y="4"/>
                    <a:pt x="0" y="4"/>
                    <a:pt x="0" y="4"/>
                  </a:cubicBezTo>
                  <a:cubicBezTo>
                    <a:pt x="0" y="2"/>
                    <a:pt x="2" y="0"/>
                    <a:pt x="4" y="0"/>
                  </a:cubicBezTo>
                  <a:cubicBezTo>
                    <a:pt x="143" y="0"/>
                    <a:pt x="143" y="0"/>
                    <a:pt x="143" y="0"/>
                  </a:cubicBezTo>
                  <a:cubicBezTo>
                    <a:pt x="182" y="0"/>
                    <a:pt x="214" y="8"/>
                    <a:pt x="240" y="22"/>
                  </a:cubicBezTo>
                  <a:cubicBezTo>
                    <a:pt x="268" y="38"/>
                    <a:pt x="288" y="59"/>
                    <a:pt x="301" y="84"/>
                  </a:cubicBezTo>
                  <a:cubicBezTo>
                    <a:pt x="314" y="109"/>
                    <a:pt x="321" y="137"/>
                    <a:pt x="321" y="166"/>
                  </a:cubicBezTo>
                  <a:cubicBezTo>
                    <a:pt x="321" y="202"/>
                    <a:pt x="313" y="232"/>
                    <a:pt x="297" y="257"/>
                  </a:cubicBezTo>
                  <a:cubicBezTo>
                    <a:pt x="280" y="283"/>
                    <a:pt x="257" y="302"/>
                    <a:pt x="230" y="314"/>
                  </a:cubicBezTo>
                  <a:cubicBezTo>
                    <a:pt x="202" y="326"/>
                    <a:pt x="172" y="332"/>
                    <a:pt x="140" y="332"/>
                  </a:cubicBezTo>
                  <a:cubicBezTo>
                    <a:pt x="140" y="332"/>
                    <a:pt x="140" y="332"/>
                    <a:pt x="140" y="332"/>
                  </a:cubicBezTo>
                  <a:close/>
                  <a:moveTo>
                    <a:pt x="146" y="262"/>
                  </a:moveTo>
                  <a:cubicBezTo>
                    <a:pt x="160" y="262"/>
                    <a:pt x="174" y="259"/>
                    <a:pt x="187" y="252"/>
                  </a:cubicBezTo>
                  <a:cubicBezTo>
                    <a:pt x="200" y="246"/>
                    <a:pt x="211" y="235"/>
                    <a:pt x="220" y="220"/>
                  </a:cubicBezTo>
                  <a:cubicBezTo>
                    <a:pt x="228" y="206"/>
                    <a:pt x="232" y="188"/>
                    <a:pt x="232" y="167"/>
                  </a:cubicBezTo>
                  <a:cubicBezTo>
                    <a:pt x="232" y="145"/>
                    <a:pt x="228" y="127"/>
                    <a:pt x="219" y="113"/>
                  </a:cubicBezTo>
                  <a:cubicBezTo>
                    <a:pt x="210" y="98"/>
                    <a:pt x="198" y="87"/>
                    <a:pt x="184" y="80"/>
                  </a:cubicBezTo>
                  <a:cubicBezTo>
                    <a:pt x="171" y="74"/>
                    <a:pt x="156" y="71"/>
                    <a:pt x="142" y="71"/>
                  </a:cubicBezTo>
                  <a:cubicBezTo>
                    <a:pt x="87" y="71"/>
                    <a:pt x="87" y="71"/>
                    <a:pt x="87" y="71"/>
                  </a:cubicBezTo>
                  <a:cubicBezTo>
                    <a:pt x="87" y="262"/>
                    <a:pt x="87" y="262"/>
                    <a:pt x="87" y="262"/>
                  </a:cubicBezTo>
                  <a:cubicBezTo>
                    <a:pt x="146" y="262"/>
                    <a:pt x="146" y="262"/>
                    <a:pt x="146" y="26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72" name="Google Shape;372;p43"/>
            <p:cNvSpPr/>
            <p:nvPr/>
          </p:nvSpPr>
          <p:spPr>
            <a:xfrm>
              <a:off x="6350000" y="776288"/>
              <a:ext cx="1390650" cy="1252538"/>
            </a:xfrm>
            <a:custGeom>
              <a:rect b="b" l="l" r="r" t="t"/>
              <a:pathLst>
                <a:path extrusionOk="0" h="332" w="369">
                  <a:moveTo>
                    <a:pt x="365" y="332"/>
                  </a:moveTo>
                  <a:cubicBezTo>
                    <a:pt x="280" y="332"/>
                    <a:pt x="280" y="332"/>
                    <a:pt x="280" y="332"/>
                  </a:cubicBezTo>
                  <a:cubicBezTo>
                    <a:pt x="279" y="332"/>
                    <a:pt x="278" y="331"/>
                    <a:pt x="277" y="330"/>
                  </a:cubicBezTo>
                  <a:cubicBezTo>
                    <a:pt x="255" y="274"/>
                    <a:pt x="255" y="274"/>
                    <a:pt x="255" y="274"/>
                  </a:cubicBezTo>
                  <a:cubicBezTo>
                    <a:pt x="111" y="274"/>
                    <a:pt x="111" y="274"/>
                    <a:pt x="111" y="274"/>
                  </a:cubicBezTo>
                  <a:cubicBezTo>
                    <a:pt x="89" y="330"/>
                    <a:pt x="89" y="330"/>
                    <a:pt x="89" y="330"/>
                  </a:cubicBezTo>
                  <a:cubicBezTo>
                    <a:pt x="88" y="331"/>
                    <a:pt x="87" y="332"/>
                    <a:pt x="85" y="332"/>
                  </a:cubicBezTo>
                  <a:cubicBezTo>
                    <a:pt x="4" y="332"/>
                    <a:pt x="4" y="332"/>
                    <a:pt x="4" y="332"/>
                  </a:cubicBezTo>
                  <a:cubicBezTo>
                    <a:pt x="2" y="332"/>
                    <a:pt x="0" y="330"/>
                    <a:pt x="1" y="327"/>
                  </a:cubicBezTo>
                  <a:cubicBezTo>
                    <a:pt x="141" y="2"/>
                    <a:pt x="141" y="2"/>
                    <a:pt x="141" y="2"/>
                  </a:cubicBezTo>
                  <a:cubicBezTo>
                    <a:pt x="141" y="1"/>
                    <a:pt x="143" y="0"/>
                    <a:pt x="144" y="0"/>
                  </a:cubicBezTo>
                  <a:cubicBezTo>
                    <a:pt x="229" y="0"/>
                    <a:pt x="229" y="0"/>
                    <a:pt x="229" y="0"/>
                  </a:cubicBezTo>
                  <a:cubicBezTo>
                    <a:pt x="230" y="0"/>
                    <a:pt x="231" y="1"/>
                    <a:pt x="232" y="2"/>
                  </a:cubicBezTo>
                  <a:cubicBezTo>
                    <a:pt x="368" y="327"/>
                    <a:pt x="368" y="327"/>
                    <a:pt x="368" y="327"/>
                  </a:cubicBezTo>
                  <a:cubicBezTo>
                    <a:pt x="369" y="330"/>
                    <a:pt x="368" y="332"/>
                    <a:pt x="365" y="332"/>
                  </a:cubicBezTo>
                  <a:close/>
                  <a:moveTo>
                    <a:pt x="229" y="207"/>
                  </a:moveTo>
                  <a:cubicBezTo>
                    <a:pt x="184" y="89"/>
                    <a:pt x="184" y="89"/>
                    <a:pt x="184" y="89"/>
                  </a:cubicBezTo>
                  <a:cubicBezTo>
                    <a:pt x="137" y="207"/>
                    <a:pt x="137" y="207"/>
                    <a:pt x="137" y="207"/>
                  </a:cubicBezTo>
                  <a:lnTo>
                    <a:pt x="229" y="20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73" name="Google Shape;373;p43"/>
            <p:cNvSpPr/>
            <p:nvPr/>
          </p:nvSpPr>
          <p:spPr>
            <a:xfrm>
              <a:off x="7589838" y="776288"/>
              <a:ext cx="1073150" cy="1252538"/>
            </a:xfrm>
            <a:custGeom>
              <a:rect b="b" l="l" r="r" t="t"/>
              <a:pathLst>
                <a:path extrusionOk="0" h="332" w="285">
                  <a:moveTo>
                    <a:pt x="182" y="332"/>
                  </a:moveTo>
                  <a:cubicBezTo>
                    <a:pt x="102" y="332"/>
                    <a:pt x="102" y="332"/>
                    <a:pt x="102" y="332"/>
                  </a:cubicBezTo>
                  <a:cubicBezTo>
                    <a:pt x="100" y="332"/>
                    <a:pt x="98" y="331"/>
                    <a:pt x="98" y="329"/>
                  </a:cubicBezTo>
                  <a:cubicBezTo>
                    <a:pt x="98" y="72"/>
                    <a:pt x="98" y="72"/>
                    <a:pt x="98" y="72"/>
                  </a:cubicBezTo>
                  <a:cubicBezTo>
                    <a:pt x="3" y="72"/>
                    <a:pt x="3" y="72"/>
                    <a:pt x="3" y="72"/>
                  </a:cubicBezTo>
                  <a:cubicBezTo>
                    <a:pt x="1" y="72"/>
                    <a:pt x="0" y="70"/>
                    <a:pt x="0" y="68"/>
                  </a:cubicBezTo>
                  <a:cubicBezTo>
                    <a:pt x="0" y="4"/>
                    <a:pt x="0" y="4"/>
                    <a:pt x="0" y="4"/>
                  </a:cubicBezTo>
                  <a:cubicBezTo>
                    <a:pt x="0" y="2"/>
                    <a:pt x="1" y="0"/>
                    <a:pt x="3" y="0"/>
                  </a:cubicBezTo>
                  <a:cubicBezTo>
                    <a:pt x="282" y="0"/>
                    <a:pt x="282" y="0"/>
                    <a:pt x="282" y="0"/>
                  </a:cubicBezTo>
                  <a:cubicBezTo>
                    <a:pt x="284" y="0"/>
                    <a:pt x="285" y="2"/>
                    <a:pt x="285" y="4"/>
                  </a:cubicBezTo>
                  <a:cubicBezTo>
                    <a:pt x="285" y="68"/>
                    <a:pt x="285" y="68"/>
                    <a:pt x="285" y="68"/>
                  </a:cubicBezTo>
                  <a:cubicBezTo>
                    <a:pt x="285" y="70"/>
                    <a:pt x="284" y="72"/>
                    <a:pt x="282" y="72"/>
                  </a:cubicBezTo>
                  <a:cubicBezTo>
                    <a:pt x="185" y="72"/>
                    <a:pt x="185" y="72"/>
                    <a:pt x="185" y="72"/>
                  </a:cubicBezTo>
                  <a:cubicBezTo>
                    <a:pt x="185" y="329"/>
                    <a:pt x="185" y="329"/>
                    <a:pt x="185" y="329"/>
                  </a:cubicBezTo>
                  <a:cubicBezTo>
                    <a:pt x="185" y="331"/>
                    <a:pt x="184" y="332"/>
                    <a:pt x="182" y="33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74" name="Google Shape;374;p43"/>
            <p:cNvSpPr/>
            <p:nvPr/>
          </p:nvSpPr>
          <p:spPr>
            <a:xfrm>
              <a:off x="8509000" y="776288"/>
              <a:ext cx="1395412" cy="1252538"/>
            </a:xfrm>
            <a:custGeom>
              <a:rect b="b" l="l" r="r" t="t"/>
              <a:pathLst>
                <a:path extrusionOk="0" h="332" w="370">
                  <a:moveTo>
                    <a:pt x="365" y="332"/>
                  </a:moveTo>
                  <a:cubicBezTo>
                    <a:pt x="281" y="332"/>
                    <a:pt x="281" y="332"/>
                    <a:pt x="281" y="332"/>
                  </a:cubicBezTo>
                  <a:cubicBezTo>
                    <a:pt x="279" y="332"/>
                    <a:pt x="278" y="331"/>
                    <a:pt x="277" y="330"/>
                  </a:cubicBezTo>
                  <a:cubicBezTo>
                    <a:pt x="255" y="274"/>
                    <a:pt x="255" y="274"/>
                    <a:pt x="255" y="274"/>
                  </a:cubicBezTo>
                  <a:cubicBezTo>
                    <a:pt x="112" y="274"/>
                    <a:pt x="112" y="274"/>
                    <a:pt x="112" y="274"/>
                  </a:cubicBezTo>
                  <a:cubicBezTo>
                    <a:pt x="89" y="330"/>
                    <a:pt x="89" y="330"/>
                    <a:pt x="89" y="330"/>
                  </a:cubicBezTo>
                  <a:cubicBezTo>
                    <a:pt x="89" y="331"/>
                    <a:pt x="87" y="332"/>
                    <a:pt x="86" y="332"/>
                  </a:cubicBezTo>
                  <a:cubicBezTo>
                    <a:pt x="4" y="332"/>
                    <a:pt x="4" y="332"/>
                    <a:pt x="4" y="332"/>
                  </a:cubicBezTo>
                  <a:cubicBezTo>
                    <a:pt x="2" y="332"/>
                    <a:pt x="0" y="330"/>
                    <a:pt x="1" y="327"/>
                  </a:cubicBezTo>
                  <a:cubicBezTo>
                    <a:pt x="141" y="2"/>
                    <a:pt x="141" y="2"/>
                    <a:pt x="141" y="2"/>
                  </a:cubicBezTo>
                  <a:cubicBezTo>
                    <a:pt x="142" y="1"/>
                    <a:pt x="143" y="0"/>
                    <a:pt x="144" y="0"/>
                  </a:cubicBezTo>
                  <a:cubicBezTo>
                    <a:pt x="229" y="0"/>
                    <a:pt x="229" y="0"/>
                    <a:pt x="229" y="0"/>
                  </a:cubicBezTo>
                  <a:cubicBezTo>
                    <a:pt x="230" y="0"/>
                    <a:pt x="232" y="1"/>
                    <a:pt x="232" y="2"/>
                  </a:cubicBezTo>
                  <a:cubicBezTo>
                    <a:pt x="369" y="327"/>
                    <a:pt x="369" y="327"/>
                    <a:pt x="369" y="327"/>
                  </a:cubicBezTo>
                  <a:cubicBezTo>
                    <a:pt x="370" y="330"/>
                    <a:pt x="368" y="332"/>
                    <a:pt x="365" y="332"/>
                  </a:cubicBezTo>
                  <a:close/>
                  <a:moveTo>
                    <a:pt x="230" y="207"/>
                  </a:moveTo>
                  <a:cubicBezTo>
                    <a:pt x="184" y="89"/>
                    <a:pt x="184" y="89"/>
                    <a:pt x="184" y="89"/>
                  </a:cubicBezTo>
                  <a:cubicBezTo>
                    <a:pt x="138" y="207"/>
                    <a:pt x="138" y="207"/>
                    <a:pt x="138" y="207"/>
                  </a:cubicBezTo>
                  <a:lnTo>
                    <a:pt x="230" y="20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75" name="Google Shape;375;p43"/>
            <p:cNvSpPr/>
            <p:nvPr/>
          </p:nvSpPr>
          <p:spPr>
            <a:xfrm>
              <a:off x="5094288" y="2324101"/>
              <a:ext cx="923925" cy="1181100"/>
            </a:xfrm>
            <a:custGeom>
              <a:rect b="b" l="l" r="r" t="t"/>
              <a:pathLst>
                <a:path extrusionOk="0" h="313" w="245">
                  <a:moveTo>
                    <a:pt x="197" y="143"/>
                  </a:moveTo>
                  <a:cubicBezTo>
                    <a:pt x="184" y="136"/>
                    <a:pt x="170" y="130"/>
                    <a:pt x="154" y="125"/>
                  </a:cubicBezTo>
                  <a:cubicBezTo>
                    <a:pt x="154" y="125"/>
                    <a:pt x="154" y="125"/>
                    <a:pt x="154" y="125"/>
                  </a:cubicBezTo>
                  <a:cubicBezTo>
                    <a:pt x="138" y="120"/>
                    <a:pt x="126" y="117"/>
                    <a:pt x="116" y="113"/>
                  </a:cubicBezTo>
                  <a:cubicBezTo>
                    <a:pt x="107" y="110"/>
                    <a:pt x="99" y="106"/>
                    <a:pt x="94" y="102"/>
                  </a:cubicBezTo>
                  <a:cubicBezTo>
                    <a:pt x="91" y="100"/>
                    <a:pt x="88" y="96"/>
                    <a:pt x="88" y="88"/>
                  </a:cubicBezTo>
                  <a:cubicBezTo>
                    <a:pt x="88" y="80"/>
                    <a:pt x="90" y="76"/>
                    <a:pt x="96" y="72"/>
                  </a:cubicBezTo>
                  <a:cubicBezTo>
                    <a:pt x="102" y="68"/>
                    <a:pt x="110" y="65"/>
                    <a:pt x="120" y="66"/>
                  </a:cubicBezTo>
                  <a:cubicBezTo>
                    <a:pt x="120" y="66"/>
                    <a:pt x="120" y="66"/>
                    <a:pt x="120" y="66"/>
                  </a:cubicBezTo>
                  <a:cubicBezTo>
                    <a:pt x="132" y="66"/>
                    <a:pt x="140" y="68"/>
                    <a:pt x="146" y="74"/>
                  </a:cubicBezTo>
                  <a:cubicBezTo>
                    <a:pt x="152" y="80"/>
                    <a:pt x="155" y="86"/>
                    <a:pt x="155" y="93"/>
                  </a:cubicBezTo>
                  <a:cubicBezTo>
                    <a:pt x="155" y="100"/>
                    <a:pt x="155" y="100"/>
                    <a:pt x="155" y="100"/>
                  </a:cubicBezTo>
                  <a:cubicBezTo>
                    <a:pt x="155" y="102"/>
                    <a:pt x="157" y="103"/>
                    <a:pt x="159" y="103"/>
                  </a:cubicBezTo>
                  <a:cubicBezTo>
                    <a:pt x="234" y="103"/>
                    <a:pt x="234" y="103"/>
                    <a:pt x="234" y="103"/>
                  </a:cubicBezTo>
                  <a:cubicBezTo>
                    <a:pt x="236" y="103"/>
                    <a:pt x="237" y="102"/>
                    <a:pt x="237" y="100"/>
                  </a:cubicBezTo>
                  <a:cubicBezTo>
                    <a:pt x="237" y="92"/>
                    <a:pt x="237" y="92"/>
                    <a:pt x="237" y="92"/>
                  </a:cubicBezTo>
                  <a:cubicBezTo>
                    <a:pt x="236" y="73"/>
                    <a:pt x="231" y="57"/>
                    <a:pt x="221" y="43"/>
                  </a:cubicBezTo>
                  <a:cubicBezTo>
                    <a:pt x="211" y="29"/>
                    <a:pt x="197" y="18"/>
                    <a:pt x="179" y="11"/>
                  </a:cubicBezTo>
                  <a:cubicBezTo>
                    <a:pt x="162" y="4"/>
                    <a:pt x="143" y="0"/>
                    <a:pt x="121" y="0"/>
                  </a:cubicBezTo>
                  <a:cubicBezTo>
                    <a:pt x="99" y="0"/>
                    <a:pt x="80" y="4"/>
                    <a:pt x="64" y="11"/>
                  </a:cubicBezTo>
                  <a:cubicBezTo>
                    <a:pt x="46" y="18"/>
                    <a:pt x="33" y="29"/>
                    <a:pt x="22" y="42"/>
                  </a:cubicBezTo>
                  <a:cubicBezTo>
                    <a:pt x="12" y="56"/>
                    <a:pt x="7" y="73"/>
                    <a:pt x="7" y="92"/>
                  </a:cubicBezTo>
                  <a:cubicBezTo>
                    <a:pt x="7" y="114"/>
                    <a:pt x="15" y="133"/>
                    <a:pt x="29" y="146"/>
                  </a:cubicBezTo>
                  <a:cubicBezTo>
                    <a:pt x="43" y="159"/>
                    <a:pt x="63" y="170"/>
                    <a:pt x="88" y="178"/>
                  </a:cubicBezTo>
                  <a:cubicBezTo>
                    <a:pt x="100" y="182"/>
                    <a:pt x="100" y="182"/>
                    <a:pt x="100" y="182"/>
                  </a:cubicBezTo>
                  <a:cubicBezTo>
                    <a:pt x="110" y="185"/>
                    <a:pt x="120" y="188"/>
                    <a:pt x="129" y="191"/>
                  </a:cubicBezTo>
                  <a:cubicBezTo>
                    <a:pt x="140" y="194"/>
                    <a:pt x="149" y="199"/>
                    <a:pt x="156" y="204"/>
                  </a:cubicBezTo>
                  <a:cubicBezTo>
                    <a:pt x="162" y="209"/>
                    <a:pt x="163" y="217"/>
                    <a:pt x="163" y="223"/>
                  </a:cubicBezTo>
                  <a:cubicBezTo>
                    <a:pt x="163" y="230"/>
                    <a:pt x="161" y="235"/>
                    <a:pt x="155" y="240"/>
                  </a:cubicBezTo>
                  <a:cubicBezTo>
                    <a:pt x="148" y="245"/>
                    <a:pt x="138" y="248"/>
                    <a:pt x="126" y="248"/>
                  </a:cubicBezTo>
                  <a:cubicBezTo>
                    <a:pt x="111" y="248"/>
                    <a:pt x="101" y="244"/>
                    <a:pt x="93" y="237"/>
                  </a:cubicBezTo>
                  <a:cubicBezTo>
                    <a:pt x="85" y="230"/>
                    <a:pt x="81" y="222"/>
                    <a:pt x="81" y="212"/>
                  </a:cubicBezTo>
                  <a:cubicBezTo>
                    <a:pt x="81" y="205"/>
                    <a:pt x="81" y="205"/>
                    <a:pt x="81" y="205"/>
                  </a:cubicBezTo>
                  <a:cubicBezTo>
                    <a:pt x="81" y="203"/>
                    <a:pt x="79" y="201"/>
                    <a:pt x="77" y="201"/>
                  </a:cubicBezTo>
                  <a:cubicBezTo>
                    <a:pt x="4" y="201"/>
                    <a:pt x="4" y="201"/>
                    <a:pt x="4" y="201"/>
                  </a:cubicBezTo>
                  <a:cubicBezTo>
                    <a:pt x="2" y="201"/>
                    <a:pt x="0" y="203"/>
                    <a:pt x="0" y="205"/>
                  </a:cubicBezTo>
                  <a:cubicBezTo>
                    <a:pt x="0" y="212"/>
                    <a:pt x="0" y="212"/>
                    <a:pt x="0" y="212"/>
                  </a:cubicBezTo>
                  <a:cubicBezTo>
                    <a:pt x="0" y="234"/>
                    <a:pt x="6" y="252"/>
                    <a:pt x="18" y="267"/>
                  </a:cubicBezTo>
                  <a:cubicBezTo>
                    <a:pt x="29" y="282"/>
                    <a:pt x="44" y="293"/>
                    <a:pt x="63" y="301"/>
                  </a:cubicBezTo>
                  <a:cubicBezTo>
                    <a:pt x="81" y="309"/>
                    <a:pt x="103" y="313"/>
                    <a:pt x="126" y="313"/>
                  </a:cubicBezTo>
                  <a:cubicBezTo>
                    <a:pt x="137" y="313"/>
                    <a:pt x="137" y="313"/>
                    <a:pt x="137" y="313"/>
                  </a:cubicBezTo>
                  <a:cubicBezTo>
                    <a:pt x="137" y="312"/>
                    <a:pt x="137" y="312"/>
                    <a:pt x="137" y="312"/>
                  </a:cubicBezTo>
                  <a:cubicBezTo>
                    <a:pt x="158" y="311"/>
                    <a:pt x="175" y="307"/>
                    <a:pt x="190" y="300"/>
                  </a:cubicBezTo>
                  <a:cubicBezTo>
                    <a:pt x="208" y="291"/>
                    <a:pt x="222" y="280"/>
                    <a:pt x="231" y="266"/>
                  </a:cubicBezTo>
                  <a:cubicBezTo>
                    <a:pt x="240" y="251"/>
                    <a:pt x="245" y="236"/>
                    <a:pt x="245" y="219"/>
                  </a:cubicBezTo>
                  <a:cubicBezTo>
                    <a:pt x="245" y="200"/>
                    <a:pt x="240" y="184"/>
                    <a:pt x="231" y="172"/>
                  </a:cubicBezTo>
                  <a:cubicBezTo>
                    <a:pt x="223" y="160"/>
                    <a:pt x="211" y="150"/>
                    <a:pt x="197" y="143"/>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76" name="Google Shape;376;p43"/>
            <p:cNvSpPr/>
            <p:nvPr/>
          </p:nvSpPr>
          <p:spPr>
            <a:xfrm>
              <a:off x="6172200" y="2343151"/>
              <a:ext cx="995362" cy="1162050"/>
            </a:xfrm>
            <a:custGeom>
              <a:rect b="b" l="l" r="r" t="t"/>
              <a:pathLst>
                <a:path extrusionOk="0" h="308" w="264">
                  <a:moveTo>
                    <a:pt x="186" y="185"/>
                  </a:moveTo>
                  <a:cubicBezTo>
                    <a:pt x="186" y="203"/>
                    <a:pt x="182" y="217"/>
                    <a:pt x="172" y="225"/>
                  </a:cubicBezTo>
                  <a:cubicBezTo>
                    <a:pt x="163" y="234"/>
                    <a:pt x="150" y="238"/>
                    <a:pt x="132" y="238"/>
                  </a:cubicBezTo>
                  <a:cubicBezTo>
                    <a:pt x="115" y="238"/>
                    <a:pt x="101" y="234"/>
                    <a:pt x="92" y="225"/>
                  </a:cubicBezTo>
                  <a:cubicBezTo>
                    <a:pt x="83" y="217"/>
                    <a:pt x="78" y="203"/>
                    <a:pt x="78" y="185"/>
                  </a:cubicBezTo>
                  <a:cubicBezTo>
                    <a:pt x="78" y="4"/>
                    <a:pt x="78" y="4"/>
                    <a:pt x="78" y="4"/>
                  </a:cubicBezTo>
                  <a:cubicBezTo>
                    <a:pt x="78" y="2"/>
                    <a:pt x="77" y="0"/>
                    <a:pt x="75" y="0"/>
                  </a:cubicBezTo>
                  <a:cubicBezTo>
                    <a:pt x="4" y="0"/>
                    <a:pt x="4" y="0"/>
                    <a:pt x="4" y="0"/>
                  </a:cubicBezTo>
                  <a:cubicBezTo>
                    <a:pt x="2" y="0"/>
                    <a:pt x="0" y="2"/>
                    <a:pt x="0" y="4"/>
                  </a:cubicBezTo>
                  <a:cubicBezTo>
                    <a:pt x="0" y="184"/>
                    <a:pt x="0" y="184"/>
                    <a:pt x="0" y="184"/>
                  </a:cubicBezTo>
                  <a:cubicBezTo>
                    <a:pt x="0" y="212"/>
                    <a:pt x="6" y="235"/>
                    <a:pt x="18" y="253"/>
                  </a:cubicBezTo>
                  <a:cubicBezTo>
                    <a:pt x="30" y="272"/>
                    <a:pt x="46" y="285"/>
                    <a:pt x="66" y="294"/>
                  </a:cubicBezTo>
                  <a:cubicBezTo>
                    <a:pt x="85" y="303"/>
                    <a:pt x="107" y="308"/>
                    <a:pt x="131" y="308"/>
                  </a:cubicBezTo>
                  <a:cubicBezTo>
                    <a:pt x="131" y="308"/>
                    <a:pt x="131" y="308"/>
                    <a:pt x="131" y="308"/>
                  </a:cubicBezTo>
                  <a:cubicBezTo>
                    <a:pt x="155" y="308"/>
                    <a:pt x="177" y="303"/>
                    <a:pt x="197" y="294"/>
                  </a:cubicBezTo>
                  <a:cubicBezTo>
                    <a:pt x="217" y="285"/>
                    <a:pt x="234" y="272"/>
                    <a:pt x="246" y="253"/>
                  </a:cubicBezTo>
                  <a:cubicBezTo>
                    <a:pt x="258" y="235"/>
                    <a:pt x="264" y="212"/>
                    <a:pt x="264" y="184"/>
                  </a:cubicBezTo>
                  <a:cubicBezTo>
                    <a:pt x="264" y="4"/>
                    <a:pt x="264" y="4"/>
                    <a:pt x="264" y="4"/>
                  </a:cubicBezTo>
                  <a:cubicBezTo>
                    <a:pt x="264" y="2"/>
                    <a:pt x="263" y="0"/>
                    <a:pt x="261" y="0"/>
                  </a:cubicBezTo>
                  <a:cubicBezTo>
                    <a:pt x="190" y="0"/>
                    <a:pt x="190" y="0"/>
                    <a:pt x="190" y="0"/>
                  </a:cubicBezTo>
                  <a:cubicBezTo>
                    <a:pt x="188" y="0"/>
                    <a:pt x="186" y="2"/>
                    <a:pt x="186" y="4"/>
                  </a:cubicBezTo>
                  <a:cubicBezTo>
                    <a:pt x="186" y="185"/>
                    <a:pt x="186" y="185"/>
                    <a:pt x="186" y="18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77" name="Google Shape;377;p43"/>
            <p:cNvSpPr/>
            <p:nvPr/>
          </p:nvSpPr>
          <p:spPr>
            <a:xfrm>
              <a:off x="7362825" y="2343151"/>
              <a:ext cx="1316037" cy="1143000"/>
            </a:xfrm>
            <a:custGeom>
              <a:rect b="b" l="l" r="r" t="t"/>
              <a:pathLst>
                <a:path extrusionOk="0" h="303" w="349">
                  <a:moveTo>
                    <a:pt x="172" y="160"/>
                  </a:moveTo>
                  <a:cubicBezTo>
                    <a:pt x="86" y="2"/>
                    <a:pt x="86" y="2"/>
                    <a:pt x="86" y="2"/>
                  </a:cubicBezTo>
                  <a:cubicBezTo>
                    <a:pt x="85" y="1"/>
                    <a:pt x="84" y="0"/>
                    <a:pt x="82" y="0"/>
                  </a:cubicBezTo>
                  <a:cubicBezTo>
                    <a:pt x="4" y="0"/>
                    <a:pt x="4" y="0"/>
                    <a:pt x="4" y="0"/>
                  </a:cubicBezTo>
                  <a:cubicBezTo>
                    <a:pt x="2" y="0"/>
                    <a:pt x="0" y="2"/>
                    <a:pt x="0" y="4"/>
                  </a:cubicBezTo>
                  <a:cubicBezTo>
                    <a:pt x="0" y="292"/>
                    <a:pt x="0" y="292"/>
                    <a:pt x="0" y="292"/>
                  </a:cubicBezTo>
                  <a:cubicBezTo>
                    <a:pt x="1" y="299"/>
                    <a:pt x="1" y="299"/>
                    <a:pt x="1" y="299"/>
                  </a:cubicBezTo>
                  <a:cubicBezTo>
                    <a:pt x="1" y="301"/>
                    <a:pt x="2" y="303"/>
                    <a:pt x="4" y="303"/>
                  </a:cubicBezTo>
                  <a:cubicBezTo>
                    <a:pt x="75" y="303"/>
                    <a:pt x="75" y="303"/>
                    <a:pt x="75" y="303"/>
                  </a:cubicBezTo>
                  <a:cubicBezTo>
                    <a:pt x="77" y="303"/>
                    <a:pt x="79" y="301"/>
                    <a:pt x="79" y="299"/>
                  </a:cubicBezTo>
                  <a:cubicBezTo>
                    <a:pt x="79" y="155"/>
                    <a:pt x="79" y="155"/>
                    <a:pt x="79" y="155"/>
                  </a:cubicBezTo>
                  <a:cubicBezTo>
                    <a:pt x="79" y="151"/>
                    <a:pt x="84" y="150"/>
                    <a:pt x="85" y="153"/>
                  </a:cubicBezTo>
                  <a:cubicBezTo>
                    <a:pt x="145" y="261"/>
                    <a:pt x="145" y="261"/>
                    <a:pt x="145" y="261"/>
                  </a:cubicBezTo>
                  <a:cubicBezTo>
                    <a:pt x="146" y="262"/>
                    <a:pt x="147" y="263"/>
                    <a:pt x="148" y="263"/>
                  </a:cubicBezTo>
                  <a:cubicBezTo>
                    <a:pt x="201" y="263"/>
                    <a:pt x="201" y="263"/>
                    <a:pt x="201" y="263"/>
                  </a:cubicBezTo>
                  <a:cubicBezTo>
                    <a:pt x="202" y="263"/>
                    <a:pt x="204" y="262"/>
                    <a:pt x="204" y="261"/>
                  </a:cubicBezTo>
                  <a:cubicBezTo>
                    <a:pt x="264" y="153"/>
                    <a:pt x="264" y="153"/>
                    <a:pt x="264" y="153"/>
                  </a:cubicBezTo>
                  <a:cubicBezTo>
                    <a:pt x="266" y="150"/>
                    <a:pt x="271" y="151"/>
                    <a:pt x="271" y="155"/>
                  </a:cubicBezTo>
                  <a:cubicBezTo>
                    <a:pt x="271" y="299"/>
                    <a:pt x="271" y="299"/>
                    <a:pt x="271" y="299"/>
                  </a:cubicBezTo>
                  <a:cubicBezTo>
                    <a:pt x="271" y="301"/>
                    <a:pt x="273" y="303"/>
                    <a:pt x="275" y="303"/>
                  </a:cubicBezTo>
                  <a:cubicBezTo>
                    <a:pt x="345" y="303"/>
                    <a:pt x="345" y="303"/>
                    <a:pt x="345" y="303"/>
                  </a:cubicBezTo>
                  <a:cubicBezTo>
                    <a:pt x="347" y="303"/>
                    <a:pt x="349" y="301"/>
                    <a:pt x="349" y="299"/>
                  </a:cubicBezTo>
                  <a:cubicBezTo>
                    <a:pt x="349" y="4"/>
                    <a:pt x="349" y="4"/>
                    <a:pt x="349" y="4"/>
                  </a:cubicBezTo>
                  <a:cubicBezTo>
                    <a:pt x="349" y="2"/>
                    <a:pt x="347" y="0"/>
                    <a:pt x="345" y="0"/>
                  </a:cubicBezTo>
                  <a:cubicBezTo>
                    <a:pt x="267" y="0"/>
                    <a:pt x="267" y="0"/>
                    <a:pt x="267" y="0"/>
                  </a:cubicBezTo>
                  <a:cubicBezTo>
                    <a:pt x="266" y="0"/>
                    <a:pt x="264" y="1"/>
                    <a:pt x="264" y="2"/>
                  </a:cubicBezTo>
                  <a:cubicBezTo>
                    <a:pt x="178" y="160"/>
                    <a:pt x="178" y="160"/>
                    <a:pt x="178" y="160"/>
                  </a:cubicBezTo>
                  <a:cubicBezTo>
                    <a:pt x="177" y="163"/>
                    <a:pt x="173" y="163"/>
                    <a:pt x="172" y="16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78" name="Google Shape;378;p43"/>
            <p:cNvSpPr/>
            <p:nvPr/>
          </p:nvSpPr>
          <p:spPr>
            <a:xfrm>
              <a:off x="8897938" y="2343151"/>
              <a:ext cx="1314450" cy="1143000"/>
            </a:xfrm>
            <a:custGeom>
              <a:rect b="b" l="l" r="r" t="t"/>
              <a:pathLst>
                <a:path extrusionOk="0" h="303" w="349">
                  <a:moveTo>
                    <a:pt x="172" y="160"/>
                  </a:moveTo>
                  <a:cubicBezTo>
                    <a:pt x="85" y="2"/>
                    <a:pt x="85" y="2"/>
                    <a:pt x="85" y="2"/>
                  </a:cubicBezTo>
                  <a:cubicBezTo>
                    <a:pt x="85" y="1"/>
                    <a:pt x="83" y="0"/>
                    <a:pt x="82" y="0"/>
                  </a:cubicBezTo>
                  <a:cubicBezTo>
                    <a:pt x="4" y="0"/>
                    <a:pt x="4" y="0"/>
                    <a:pt x="4" y="0"/>
                  </a:cubicBezTo>
                  <a:cubicBezTo>
                    <a:pt x="2" y="0"/>
                    <a:pt x="0" y="2"/>
                    <a:pt x="0" y="4"/>
                  </a:cubicBezTo>
                  <a:cubicBezTo>
                    <a:pt x="0" y="292"/>
                    <a:pt x="0" y="292"/>
                    <a:pt x="0" y="292"/>
                  </a:cubicBezTo>
                  <a:cubicBezTo>
                    <a:pt x="0" y="299"/>
                    <a:pt x="0" y="299"/>
                    <a:pt x="0" y="299"/>
                  </a:cubicBezTo>
                  <a:cubicBezTo>
                    <a:pt x="0" y="301"/>
                    <a:pt x="2" y="303"/>
                    <a:pt x="4" y="303"/>
                  </a:cubicBezTo>
                  <a:cubicBezTo>
                    <a:pt x="75" y="303"/>
                    <a:pt x="75" y="303"/>
                    <a:pt x="75" y="303"/>
                  </a:cubicBezTo>
                  <a:cubicBezTo>
                    <a:pt x="77" y="303"/>
                    <a:pt x="78" y="301"/>
                    <a:pt x="78" y="299"/>
                  </a:cubicBezTo>
                  <a:cubicBezTo>
                    <a:pt x="78" y="155"/>
                    <a:pt x="78" y="155"/>
                    <a:pt x="78" y="155"/>
                  </a:cubicBezTo>
                  <a:cubicBezTo>
                    <a:pt x="78" y="151"/>
                    <a:pt x="83" y="150"/>
                    <a:pt x="85" y="153"/>
                  </a:cubicBezTo>
                  <a:cubicBezTo>
                    <a:pt x="145" y="261"/>
                    <a:pt x="145" y="261"/>
                    <a:pt x="145" y="261"/>
                  </a:cubicBezTo>
                  <a:cubicBezTo>
                    <a:pt x="146" y="262"/>
                    <a:pt x="147" y="263"/>
                    <a:pt x="148" y="263"/>
                  </a:cubicBezTo>
                  <a:cubicBezTo>
                    <a:pt x="201" y="263"/>
                    <a:pt x="201" y="263"/>
                    <a:pt x="201" y="263"/>
                  </a:cubicBezTo>
                  <a:cubicBezTo>
                    <a:pt x="202" y="263"/>
                    <a:pt x="203" y="262"/>
                    <a:pt x="204" y="261"/>
                  </a:cubicBezTo>
                  <a:cubicBezTo>
                    <a:pt x="264" y="153"/>
                    <a:pt x="264" y="153"/>
                    <a:pt x="264" y="153"/>
                  </a:cubicBezTo>
                  <a:cubicBezTo>
                    <a:pt x="266" y="150"/>
                    <a:pt x="271" y="151"/>
                    <a:pt x="271" y="155"/>
                  </a:cubicBezTo>
                  <a:cubicBezTo>
                    <a:pt x="271" y="299"/>
                    <a:pt x="271" y="299"/>
                    <a:pt x="271" y="299"/>
                  </a:cubicBezTo>
                  <a:cubicBezTo>
                    <a:pt x="271" y="301"/>
                    <a:pt x="272" y="303"/>
                    <a:pt x="274" y="303"/>
                  </a:cubicBezTo>
                  <a:cubicBezTo>
                    <a:pt x="345" y="303"/>
                    <a:pt x="345" y="303"/>
                    <a:pt x="345" y="303"/>
                  </a:cubicBezTo>
                  <a:cubicBezTo>
                    <a:pt x="347" y="303"/>
                    <a:pt x="349" y="301"/>
                    <a:pt x="349" y="299"/>
                  </a:cubicBezTo>
                  <a:cubicBezTo>
                    <a:pt x="349" y="4"/>
                    <a:pt x="349" y="4"/>
                    <a:pt x="349" y="4"/>
                  </a:cubicBezTo>
                  <a:cubicBezTo>
                    <a:pt x="349" y="2"/>
                    <a:pt x="347" y="0"/>
                    <a:pt x="345" y="0"/>
                  </a:cubicBezTo>
                  <a:cubicBezTo>
                    <a:pt x="267" y="0"/>
                    <a:pt x="267" y="0"/>
                    <a:pt x="267" y="0"/>
                  </a:cubicBezTo>
                  <a:cubicBezTo>
                    <a:pt x="265" y="0"/>
                    <a:pt x="264" y="1"/>
                    <a:pt x="264" y="2"/>
                  </a:cubicBezTo>
                  <a:cubicBezTo>
                    <a:pt x="178" y="160"/>
                    <a:pt x="178" y="160"/>
                    <a:pt x="178" y="160"/>
                  </a:cubicBezTo>
                  <a:cubicBezTo>
                    <a:pt x="177" y="163"/>
                    <a:pt x="173" y="163"/>
                    <a:pt x="172" y="16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79" name="Google Shape;379;p43"/>
            <p:cNvSpPr/>
            <p:nvPr/>
          </p:nvSpPr>
          <p:spPr>
            <a:xfrm>
              <a:off x="10434638" y="2343151"/>
              <a:ext cx="293687" cy="1143000"/>
            </a:xfrm>
            <a:custGeom>
              <a:rect b="b" l="l" r="r" t="t"/>
              <a:pathLst>
                <a:path extrusionOk="0" h="303" w="78">
                  <a:moveTo>
                    <a:pt x="74" y="0"/>
                  </a:moveTo>
                  <a:cubicBezTo>
                    <a:pt x="3" y="0"/>
                    <a:pt x="3" y="0"/>
                    <a:pt x="3" y="0"/>
                  </a:cubicBezTo>
                  <a:cubicBezTo>
                    <a:pt x="1" y="0"/>
                    <a:pt x="0" y="2"/>
                    <a:pt x="0" y="4"/>
                  </a:cubicBezTo>
                  <a:cubicBezTo>
                    <a:pt x="0" y="299"/>
                    <a:pt x="0" y="299"/>
                    <a:pt x="0" y="299"/>
                  </a:cubicBezTo>
                  <a:cubicBezTo>
                    <a:pt x="0" y="301"/>
                    <a:pt x="1" y="303"/>
                    <a:pt x="3" y="303"/>
                  </a:cubicBezTo>
                  <a:cubicBezTo>
                    <a:pt x="74" y="303"/>
                    <a:pt x="74" y="303"/>
                    <a:pt x="74" y="303"/>
                  </a:cubicBezTo>
                  <a:cubicBezTo>
                    <a:pt x="76" y="303"/>
                    <a:pt x="78" y="301"/>
                    <a:pt x="78" y="299"/>
                  </a:cubicBezTo>
                  <a:cubicBezTo>
                    <a:pt x="78" y="4"/>
                    <a:pt x="78" y="4"/>
                    <a:pt x="78" y="4"/>
                  </a:cubicBezTo>
                  <a:cubicBezTo>
                    <a:pt x="78" y="2"/>
                    <a:pt x="76" y="0"/>
                    <a:pt x="74"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80" name="Google Shape;380;p43"/>
            <p:cNvSpPr/>
            <p:nvPr/>
          </p:nvSpPr>
          <p:spPr>
            <a:xfrm>
              <a:off x="10933113" y="2343151"/>
              <a:ext cx="968375" cy="1143000"/>
            </a:xfrm>
            <a:custGeom>
              <a:rect b="b" l="l" r="r" t="t"/>
              <a:pathLst>
                <a:path extrusionOk="0" h="303" w="257">
                  <a:moveTo>
                    <a:pt x="0" y="4"/>
                  </a:moveTo>
                  <a:cubicBezTo>
                    <a:pt x="0" y="60"/>
                    <a:pt x="0" y="60"/>
                    <a:pt x="0" y="60"/>
                  </a:cubicBezTo>
                  <a:cubicBezTo>
                    <a:pt x="0" y="62"/>
                    <a:pt x="2" y="63"/>
                    <a:pt x="4" y="63"/>
                  </a:cubicBezTo>
                  <a:cubicBezTo>
                    <a:pt x="86" y="63"/>
                    <a:pt x="86" y="63"/>
                    <a:pt x="86" y="63"/>
                  </a:cubicBezTo>
                  <a:cubicBezTo>
                    <a:pt x="88" y="63"/>
                    <a:pt x="89" y="65"/>
                    <a:pt x="89" y="67"/>
                  </a:cubicBezTo>
                  <a:cubicBezTo>
                    <a:pt x="89" y="299"/>
                    <a:pt x="89" y="299"/>
                    <a:pt x="89" y="299"/>
                  </a:cubicBezTo>
                  <a:cubicBezTo>
                    <a:pt x="89" y="301"/>
                    <a:pt x="91" y="303"/>
                    <a:pt x="93" y="303"/>
                  </a:cubicBezTo>
                  <a:cubicBezTo>
                    <a:pt x="164" y="303"/>
                    <a:pt x="164" y="303"/>
                    <a:pt x="164" y="303"/>
                  </a:cubicBezTo>
                  <a:cubicBezTo>
                    <a:pt x="166" y="303"/>
                    <a:pt x="167" y="301"/>
                    <a:pt x="167" y="299"/>
                  </a:cubicBezTo>
                  <a:cubicBezTo>
                    <a:pt x="167" y="67"/>
                    <a:pt x="167" y="67"/>
                    <a:pt x="167" y="67"/>
                  </a:cubicBezTo>
                  <a:cubicBezTo>
                    <a:pt x="167" y="65"/>
                    <a:pt x="169" y="63"/>
                    <a:pt x="171" y="63"/>
                  </a:cubicBezTo>
                  <a:cubicBezTo>
                    <a:pt x="253" y="63"/>
                    <a:pt x="253" y="63"/>
                    <a:pt x="253" y="63"/>
                  </a:cubicBezTo>
                  <a:cubicBezTo>
                    <a:pt x="255" y="63"/>
                    <a:pt x="257" y="62"/>
                    <a:pt x="257" y="60"/>
                  </a:cubicBezTo>
                  <a:cubicBezTo>
                    <a:pt x="257" y="4"/>
                    <a:pt x="257" y="4"/>
                    <a:pt x="257" y="4"/>
                  </a:cubicBezTo>
                  <a:cubicBezTo>
                    <a:pt x="257" y="2"/>
                    <a:pt x="255" y="0"/>
                    <a:pt x="253" y="0"/>
                  </a:cubicBezTo>
                  <a:cubicBezTo>
                    <a:pt x="4" y="0"/>
                    <a:pt x="4" y="0"/>
                    <a:pt x="4" y="0"/>
                  </a:cubicBezTo>
                  <a:cubicBezTo>
                    <a:pt x="2" y="0"/>
                    <a:pt x="0" y="2"/>
                    <a:pt x="0" y="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81" name="Google Shape;381;p43"/>
            <p:cNvSpPr/>
            <p:nvPr/>
          </p:nvSpPr>
          <p:spPr>
            <a:xfrm>
              <a:off x="7645400" y="3814763"/>
              <a:ext cx="3181350" cy="501650"/>
            </a:xfrm>
            <a:custGeom>
              <a:rect b="b" l="l" r="r" t="t"/>
              <a:pathLst>
                <a:path extrusionOk="0" h="133" w="844">
                  <a:moveTo>
                    <a:pt x="96" y="130"/>
                  </a:moveTo>
                  <a:cubicBezTo>
                    <a:pt x="96" y="0"/>
                    <a:pt x="96" y="0"/>
                    <a:pt x="96" y="0"/>
                  </a:cubicBezTo>
                  <a:cubicBezTo>
                    <a:pt x="77" y="0"/>
                    <a:pt x="77" y="0"/>
                    <a:pt x="77" y="0"/>
                  </a:cubicBezTo>
                  <a:cubicBezTo>
                    <a:pt x="77" y="49"/>
                    <a:pt x="77" y="49"/>
                    <a:pt x="77" y="49"/>
                  </a:cubicBezTo>
                  <a:cubicBezTo>
                    <a:pt x="77" y="50"/>
                    <a:pt x="76" y="51"/>
                    <a:pt x="76" y="51"/>
                  </a:cubicBezTo>
                  <a:cubicBezTo>
                    <a:pt x="75" y="51"/>
                    <a:pt x="75" y="51"/>
                    <a:pt x="75" y="51"/>
                  </a:cubicBezTo>
                  <a:cubicBezTo>
                    <a:pt x="74" y="51"/>
                    <a:pt x="73" y="51"/>
                    <a:pt x="73" y="50"/>
                  </a:cubicBezTo>
                  <a:cubicBezTo>
                    <a:pt x="66" y="43"/>
                    <a:pt x="56" y="38"/>
                    <a:pt x="44" y="38"/>
                  </a:cubicBezTo>
                  <a:cubicBezTo>
                    <a:pt x="19" y="38"/>
                    <a:pt x="0" y="59"/>
                    <a:pt x="0" y="85"/>
                  </a:cubicBezTo>
                  <a:cubicBezTo>
                    <a:pt x="0" y="98"/>
                    <a:pt x="5" y="110"/>
                    <a:pt x="13" y="119"/>
                  </a:cubicBezTo>
                  <a:cubicBezTo>
                    <a:pt x="21" y="128"/>
                    <a:pt x="32" y="133"/>
                    <a:pt x="44" y="133"/>
                  </a:cubicBezTo>
                  <a:cubicBezTo>
                    <a:pt x="55" y="133"/>
                    <a:pt x="66" y="128"/>
                    <a:pt x="73" y="120"/>
                  </a:cubicBezTo>
                  <a:cubicBezTo>
                    <a:pt x="73" y="119"/>
                    <a:pt x="74" y="119"/>
                    <a:pt x="75" y="119"/>
                  </a:cubicBezTo>
                  <a:cubicBezTo>
                    <a:pt x="75" y="119"/>
                    <a:pt x="75" y="119"/>
                    <a:pt x="76" y="119"/>
                  </a:cubicBezTo>
                  <a:cubicBezTo>
                    <a:pt x="77" y="119"/>
                    <a:pt x="77" y="120"/>
                    <a:pt x="77" y="121"/>
                  </a:cubicBezTo>
                  <a:cubicBezTo>
                    <a:pt x="77" y="130"/>
                    <a:pt x="77" y="130"/>
                    <a:pt x="77" y="130"/>
                  </a:cubicBezTo>
                  <a:cubicBezTo>
                    <a:pt x="96" y="130"/>
                    <a:pt x="96" y="130"/>
                    <a:pt x="96" y="130"/>
                  </a:cubicBezTo>
                  <a:close/>
                  <a:moveTo>
                    <a:pt x="49" y="116"/>
                  </a:moveTo>
                  <a:cubicBezTo>
                    <a:pt x="32" y="116"/>
                    <a:pt x="19" y="102"/>
                    <a:pt x="19" y="85"/>
                  </a:cubicBezTo>
                  <a:cubicBezTo>
                    <a:pt x="19" y="68"/>
                    <a:pt x="32" y="55"/>
                    <a:pt x="49" y="55"/>
                  </a:cubicBezTo>
                  <a:cubicBezTo>
                    <a:pt x="65" y="55"/>
                    <a:pt x="78" y="68"/>
                    <a:pt x="78" y="85"/>
                  </a:cubicBezTo>
                  <a:cubicBezTo>
                    <a:pt x="78" y="102"/>
                    <a:pt x="65" y="116"/>
                    <a:pt x="49" y="116"/>
                  </a:cubicBezTo>
                  <a:close/>
                  <a:moveTo>
                    <a:pt x="204" y="130"/>
                  </a:moveTo>
                  <a:cubicBezTo>
                    <a:pt x="204" y="40"/>
                    <a:pt x="204" y="40"/>
                    <a:pt x="204" y="40"/>
                  </a:cubicBezTo>
                  <a:cubicBezTo>
                    <a:pt x="186" y="40"/>
                    <a:pt x="186" y="40"/>
                    <a:pt x="186" y="40"/>
                  </a:cubicBezTo>
                  <a:cubicBezTo>
                    <a:pt x="186" y="49"/>
                    <a:pt x="186" y="49"/>
                    <a:pt x="186" y="49"/>
                  </a:cubicBezTo>
                  <a:cubicBezTo>
                    <a:pt x="186" y="50"/>
                    <a:pt x="185" y="51"/>
                    <a:pt x="184" y="51"/>
                  </a:cubicBezTo>
                  <a:cubicBezTo>
                    <a:pt x="184" y="51"/>
                    <a:pt x="183" y="51"/>
                    <a:pt x="183" y="51"/>
                  </a:cubicBezTo>
                  <a:cubicBezTo>
                    <a:pt x="182" y="51"/>
                    <a:pt x="182" y="51"/>
                    <a:pt x="181" y="50"/>
                  </a:cubicBezTo>
                  <a:cubicBezTo>
                    <a:pt x="175" y="42"/>
                    <a:pt x="164" y="38"/>
                    <a:pt x="153" y="38"/>
                  </a:cubicBezTo>
                  <a:cubicBezTo>
                    <a:pt x="128" y="38"/>
                    <a:pt x="109" y="59"/>
                    <a:pt x="109" y="85"/>
                  </a:cubicBezTo>
                  <a:cubicBezTo>
                    <a:pt x="109" y="112"/>
                    <a:pt x="128" y="133"/>
                    <a:pt x="153" y="133"/>
                  </a:cubicBezTo>
                  <a:cubicBezTo>
                    <a:pt x="164" y="133"/>
                    <a:pt x="174" y="128"/>
                    <a:pt x="181" y="120"/>
                  </a:cubicBezTo>
                  <a:cubicBezTo>
                    <a:pt x="182" y="119"/>
                    <a:pt x="182" y="119"/>
                    <a:pt x="183" y="119"/>
                  </a:cubicBezTo>
                  <a:cubicBezTo>
                    <a:pt x="183" y="119"/>
                    <a:pt x="184" y="119"/>
                    <a:pt x="184" y="119"/>
                  </a:cubicBezTo>
                  <a:cubicBezTo>
                    <a:pt x="185" y="119"/>
                    <a:pt x="186" y="120"/>
                    <a:pt x="186" y="121"/>
                  </a:cubicBezTo>
                  <a:cubicBezTo>
                    <a:pt x="186" y="130"/>
                    <a:pt x="186" y="130"/>
                    <a:pt x="186" y="130"/>
                  </a:cubicBezTo>
                  <a:cubicBezTo>
                    <a:pt x="204" y="130"/>
                    <a:pt x="204" y="130"/>
                    <a:pt x="204" y="130"/>
                  </a:cubicBezTo>
                  <a:cubicBezTo>
                    <a:pt x="204" y="130"/>
                    <a:pt x="204" y="130"/>
                    <a:pt x="204" y="130"/>
                  </a:cubicBezTo>
                  <a:close/>
                  <a:moveTo>
                    <a:pt x="157" y="116"/>
                  </a:moveTo>
                  <a:cubicBezTo>
                    <a:pt x="141" y="116"/>
                    <a:pt x="128" y="102"/>
                    <a:pt x="128" y="85"/>
                  </a:cubicBezTo>
                  <a:cubicBezTo>
                    <a:pt x="128" y="68"/>
                    <a:pt x="141" y="55"/>
                    <a:pt x="157" y="55"/>
                  </a:cubicBezTo>
                  <a:cubicBezTo>
                    <a:pt x="174" y="55"/>
                    <a:pt x="187" y="68"/>
                    <a:pt x="187" y="85"/>
                  </a:cubicBezTo>
                  <a:cubicBezTo>
                    <a:pt x="187" y="102"/>
                    <a:pt x="174" y="116"/>
                    <a:pt x="157" y="116"/>
                  </a:cubicBezTo>
                  <a:close/>
                  <a:moveTo>
                    <a:pt x="376" y="130"/>
                  </a:moveTo>
                  <a:cubicBezTo>
                    <a:pt x="376" y="40"/>
                    <a:pt x="376" y="40"/>
                    <a:pt x="376" y="40"/>
                  </a:cubicBezTo>
                  <a:cubicBezTo>
                    <a:pt x="357" y="40"/>
                    <a:pt x="357" y="40"/>
                    <a:pt x="357" y="40"/>
                  </a:cubicBezTo>
                  <a:cubicBezTo>
                    <a:pt x="357" y="49"/>
                    <a:pt x="357" y="49"/>
                    <a:pt x="357" y="49"/>
                  </a:cubicBezTo>
                  <a:cubicBezTo>
                    <a:pt x="357" y="50"/>
                    <a:pt x="357" y="51"/>
                    <a:pt x="356" y="51"/>
                  </a:cubicBezTo>
                  <a:cubicBezTo>
                    <a:pt x="355" y="51"/>
                    <a:pt x="355" y="51"/>
                    <a:pt x="355" y="51"/>
                  </a:cubicBezTo>
                  <a:cubicBezTo>
                    <a:pt x="354" y="51"/>
                    <a:pt x="353" y="51"/>
                    <a:pt x="353" y="50"/>
                  </a:cubicBezTo>
                  <a:cubicBezTo>
                    <a:pt x="346" y="42"/>
                    <a:pt x="336" y="38"/>
                    <a:pt x="324" y="38"/>
                  </a:cubicBezTo>
                  <a:cubicBezTo>
                    <a:pt x="300" y="38"/>
                    <a:pt x="280" y="59"/>
                    <a:pt x="280" y="85"/>
                  </a:cubicBezTo>
                  <a:cubicBezTo>
                    <a:pt x="280" y="112"/>
                    <a:pt x="300" y="133"/>
                    <a:pt x="324" y="133"/>
                  </a:cubicBezTo>
                  <a:cubicBezTo>
                    <a:pt x="336" y="133"/>
                    <a:pt x="346" y="128"/>
                    <a:pt x="353" y="120"/>
                  </a:cubicBezTo>
                  <a:cubicBezTo>
                    <a:pt x="353" y="119"/>
                    <a:pt x="354" y="119"/>
                    <a:pt x="355" y="119"/>
                  </a:cubicBezTo>
                  <a:cubicBezTo>
                    <a:pt x="355" y="119"/>
                    <a:pt x="355" y="119"/>
                    <a:pt x="356" y="119"/>
                  </a:cubicBezTo>
                  <a:cubicBezTo>
                    <a:pt x="357" y="119"/>
                    <a:pt x="357" y="120"/>
                    <a:pt x="357" y="121"/>
                  </a:cubicBezTo>
                  <a:cubicBezTo>
                    <a:pt x="357" y="130"/>
                    <a:pt x="357" y="130"/>
                    <a:pt x="357" y="130"/>
                  </a:cubicBezTo>
                  <a:cubicBezTo>
                    <a:pt x="376" y="130"/>
                    <a:pt x="376" y="130"/>
                    <a:pt x="376" y="130"/>
                  </a:cubicBezTo>
                  <a:close/>
                  <a:moveTo>
                    <a:pt x="329" y="116"/>
                  </a:moveTo>
                  <a:cubicBezTo>
                    <a:pt x="312" y="116"/>
                    <a:pt x="299" y="102"/>
                    <a:pt x="299" y="85"/>
                  </a:cubicBezTo>
                  <a:cubicBezTo>
                    <a:pt x="299" y="68"/>
                    <a:pt x="312" y="55"/>
                    <a:pt x="329" y="55"/>
                  </a:cubicBezTo>
                  <a:cubicBezTo>
                    <a:pt x="345" y="55"/>
                    <a:pt x="358" y="68"/>
                    <a:pt x="358" y="85"/>
                  </a:cubicBezTo>
                  <a:cubicBezTo>
                    <a:pt x="358" y="102"/>
                    <a:pt x="345" y="116"/>
                    <a:pt x="329" y="116"/>
                  </a:cubicBezTo>
                  <a:close/>
                  <a:moveTo>
                    <a:pt x="476" y="51"/>
                  </a:moveTo>
                  <a:cubicBezTo>
                    <a:pt x="468" y="43"/>
                    <a:pt x="457" y="38"/>
                    <a:pt x="445" y="38"/>
                  </a:cubicBezTo>
                  <a:cubicBezTo>
                    <a:pt x="433" y="38"/>
                    <a:pt x="423" y="43"/>
                    <a:pt x="416" y="51"/>
                  </a:cubicBezTo>
                  <a:cubicBezTo>
                    <a:pt x="415" y="51"/>
                    <a:pt x="415" y="52"/>
                    <a:pt x="414" y="52"/>
                  </a:cubicBezTo>
                  <a:cubicBezTo>
                    <a:pt x="414" y="52"/>
                    <a:pt x="413" y="52"/>
                    <a:pt x="413" y="52"/>
                  </a:cubicBezTo>
                  <a:cubicBezTo>
                    <a:pt x="412" y="51"/>
                    <a:pt x="411" y="50"/>
                    <a:pt x="411" y="49"/>
                  </a:cubicBezTo>
                  <a:cubicBezTo>
                    <a:pt x="411" y="0"/>
                    <a:pt x="411" y="0"/>
                    <a:pt x="411" y="0"/>
                  </a:cubicBezTo>
                  <a:cubicBezTo>
                    <a:pt x="393" y="0"/>
                    <a:pt x="393" y="0"/>
                    <a:pt x="393" y="0"/>
                  </a:cubicBezTo>
                  <a:cubicBezTo>
                    <a:pt x="393" y="130"/>
                    <a:pt x="393" y="130"/>
                    <a:pt x="393" y="130"/>
                  </a:cubicBezTo>
                  <a:cubicBezTo>
                    <a:pt x="411" y="130"/>
                    <a:pt x="411" y="130"/>
                    <a:pt x="411" y="130"/>
                  </a:cubicBezTo>
                  <a:cubicBezTo>
                    <a:pt x="411" y="122"/>
                    <a:pt x="411" y="122"/>
                    <a:pt x="411" y="122"/>
                  </a:cubicBezTo>
                  <a:cubicBezTo>
                    <a:pt x="411" y="121"/>
                    <a:pt x="412" y="120"/>
                    <a:pt x="413" y="120"/>
                  </a:cubicBezTo>
                  <a:cubicBezTo>
                    <a:pt x="413" y="119"/>
                    <a:pt x="414" y="119"/>
                    <a:pt x="414" y="119"/>
                  </a:cubicBezTo>
                  <a:cubicBezTo>
                    <a:pt x="415" y="119"/>
                    <a:pt x="415" y="120"/>
                    <a:pt x="416" y="120"/>
                  </a:cubicBezTo>
                  <a:cubicBezTo>
                    <a:pt x="423" y="128"/>
                    <a:pt x="433" y="133"/>
                    <a:pt x="445" y="133"/>
                  </a:cubicBezTo>
                  <a:cubicBezTo>
                    <a:pt x="469" y="133"/>
                    <a:pt x="488" y="112"/>
                    <a:pt x="488" y="85"/>
                  </a:cubicBezTo>
                  <a:cubicBezTo>
                    <a:pt x="488" y="72"/>
                    <a:pt x="484" y="60"/>
                    <a:pt x="476" y="51"/>
                  </a:cubicBezTo>
                  <a:close/>
                  <a:moveTo>
                    <a:pt x="440" y="116"/>
                  </a:moveTo>
                  <a:cubicBezTo>
                    <a:pt x="423" y="116"/>
                    <a:pt x="411" y="102"/>
                    <a:pt x="411" y="85"/>
                  </a:cubicBezTo>
                  <a:cubicBezTo>
                    <a:pt x="411" y="68"/>
                    <a:pt x="423" y="55"/>
                    <a:pt x="440" y="55"/>
                  </a:cubicBezTo>
                  <a:cubicBezTo>
                    <a:pt x="457" y="55"/>
                    <a:pt x="469" y="68"/>
                    <a:pt x="469" y="85"/>
                  </a:cubicBezTo>
                  <a:cubicBezTo>
                    <a:pt x="469" y="102"/>
                    <a:pt x="457" y="116"/>
                    <a:pt x="440" y="116"/>
                  </a:cubicBezTo>
                  <a:close/>
                  <a:moveTo>
                    <a:pt x="548" y="58"/>
                  </a:moveTo>
                  <a:cubicBezTo>
                    <a:pt x="549" y="58"/>
                    <a:pt x="550" y="58"/>
                    <a:pt x="552" y="58"/>
                  </a:cubicBezTo>
                  <a:cubicBezTo>
                    <a:pt x="552" y="39"/>
                    <a:pt x="552" y="39"/>
                    <a:pt x="552" y="39"/>
                  </a:cubicBezTo>
                  <a:cubicBezTo>
                    <a:pt x="551" y="38"/>
                    <a:pt x="550" y="38"/>
                    <a:pt x="549" y="38"/>
                  </a:cubicBezTo>
                  <a:cubicBezTo>
                    <a:pt x="539" y="38"/>
                    <a:pt x="529" y="44"/>
                    <a:pt x="524" y="52"/>
                  </a:cubicBezTo>
                  <a:cubicBezTo>
                    <a:pt x="524" y="53"/>
                    <a:pt x="523" y="53"/>
                    <a:pt x="522" y="53"/>
                  </a:cubicBezTo>
                  <a:cubicBezTo>
                    <a:pt x="522" y="53"/>
                    <a:pt x="522" y="53"/>
                    <a:pt x="522" y="53"/>
                  </a:cubicBezTo>
                  <a:cubicBezTo>
                    <a:pt x="521" y="53"/>
                    <a:pt x="520" y="52"/>
                    <a:pt x="520" y="51"/>
                  </a:cubicBezTo>
                  <a:cubicBezTo>
                    <a:pt x="520" y="40"/>
                    <a:pt x="520" y="40"/>
                    <a:pt x="520" y="40"/>
                  </a:cubicBezTo>
                  <a:cubicBezTo>
                    <a:pt x="501" y="40"/>
                    <a:pt x="501" y="40"/>
                    <a:pt x="501" y="40"/>
                  </a:cubicBezTo>
                  <a:cubicBezTo>
                    <a:pt x="501" y="130"/>
                    <a:pt x="501" y="130"/>
                    <a:pt x="501" y="130"/>
                  </a:cubicBezTo>
                  <a:cubicBezTo>
                    <a:pt x="520" y="130"/>
                    <a:pt x="520" y="130"/>
                    <a:pt x="520" y="130"/>
                  </a:cubicBezTo>
                  <a:cubicBezTo>
                    <a:pt x="520" y="91"/>
                    <a:pt x="520" y="91"/>
                    <a:pt x="520" y="91"/>
                  </a:cubicBezTo>
                  <a:cubicBezTo>
                    <a:pt x="520" y="70"/>
                    <a:pt x="531" y="57"/>
                    <a:pt x="548" y="57"/>
                  </a:cubicBezTo>
                  <a:cubicBezTo>
                    <a:pt x="548" y="57"/>
                    <a:pt x="548" y="57"/>
                    <a:pt x="548" y="57"/>
                  </a:cubicBezTo>
                  <a:lnTo>
                    <a:pt x="548" y="58"/>
                  </a:lnTo>
                  <a:close/>
                  <a:moveTo>
                    <a:pt x="566" y="40"/>
                  </a:moveTo>
                  <a:cubicBezTo>
                    <a:pt x="566" y="130"/>
                    <a:pt x="566" y="130"/>
                    <a:pt x="566" y="130"/>
                  </a:cubicBezTo>
                  <a:cubicBezTo>
                    <a:pt x="585" y="130"/>
                    <a:pt x="585" y="130"/>
                    <a:pt x="585" y="130"/>
                  </a:cubicBezTo>
                  <a:cubicBezTo>
                    <a:pt x="585" y="40"/>
                    <a:pt x="585" y="40"/>
                    <a:pt x="585" y="40"/>
                  </a:cubicBezTo>
                  <a:lnTo>
                    <a:pt x="566" y="40"/>
                  </a:lnTo>
                  <a:close/>
                  <a:moveTo>
                    <a:pt x="575" y="0"/>
                  </a:moveTo>
                  <a:cubicBezTo>
                    <a:pt x="569" y="0"/>
                    <a:pt x="563" y="6"/>
                    <a:pt x="563" y="12"/>
                  </a:cubicBezTo>
                  <a:cubicBezTo>
                    <a:pt x="563" y="18"/>
                    <a:pt x="569" y="24"/>
                    <a:pt x="575" y="24"/>
                  </a:cubicBezTo>
                  <a:cubicBezTo>
                    <a:pt x="581" y="24"/>
                    <a:pt x="587" y="18"/>
                    <a:pt x="587" y="12"/>
                  </a:cubicBezTo>
                  <a:cubicBezTo>
                    <a:pt x="587" y="6"/>
                    <a:pt x="581" y="0"/>
                    <a:pt x="575" y="0"/>
                  </a:cubicBezTo>
                  <a:close/>
                  <a:moveTo>
                    <a:pt x="611" y="119"/>
                  </a:moveTo>
                  <a:cubicBezTo>
                    <a:pt x="620" y="128"/>
                    <a:pt x="632" y="133"/>
                    <a:pt x="645" y="133"/>
                  </a:cubicBezTo>
                  <a:cubicBezTo>
                    <a:pt x="656" y="133"/>
                    <a:pt x="665" y="130"/>
                    <a:pt x="681" y="119"/>
                  </a:cubicBezTo>
                  <a:cubicBezTo>
                    <a:pt x="671" y="108"/>
                    <a:pt x="671" y="108"/>
                    <a:pt x="671" y="108"/>
                  </a:cubicBezTo>
                  <a:cubicBezTo>
                    <a:pt x="663" y="113"/>
                    <a:pt x="655" y="116"/>
                    <a:pt x="648" y="116"/>
                  </a:cubicBezTo>
                  <a:cubicBezTo>
                    <a:pt x="630" y="116"/>
                    <a:pt x="617" y="102"/>
                    <a:pt x="617" y="85"/>
                  </a:cubicBezTo>
                  <a:cubicBezTo>
                    <a:pt x="617" y="68"/>
                    <a:pt x="630" y="55"/>
                    <a:pt x="648" y="55"/>
                  </a:cubicBezTo>
                  <a:cubicBezTo>
                    <a:pt x="656" y="55"/>
                    <a:pt x="663" y="58"/>
                    <a:pt x="670" y="63"/>
                  </a:cubicBezTo>
                  <a:cubicBezTo>
                    <a:pt x="682" y="52"/>
                    <a:pt x="682" y="52"/>
                    <a:pt x="682" y="52"/>
                  </a:cubicBezTo>
                  <a:cubicBezTo>
                    <a:pt x="668" y="39"/>
                    <a:pt x="654" y="38"/>
                    <a:pt x="646" y="38"/>
                  </a:cubicBezTo>
                  <a:cubicBezTo>
                    <a:pt x="618" y="38"/>
                    <a:pt x="598" y="58"/>
                    <a:pt x="598" y="85"/>
                  </a:cubicBezTo>
                  <a:cubicBezTo>
                    <a:pt x="598" y="99"/>
                    <a:pt x="603" y="111"/>
                    <a:pt x="611" y="119"/>
                  </a:cubicBezTo>
                  <a:cubicBezTo>
                    <a:pt x="611" y="119"/>
                    <a:pt x="611" y="119"/>
                    <a:pt x="611" y="119"/>
                  </a:cubicBezTo>
                  <a:close/>
                  <a:moveTo>
                    <a:pt x="717" y="90"/>
                  </a:moveTo>
                  <a:cubicBezTo>
                    <a:pt x="718" y="90"/>
                    <a:pt x="719" y="89"/>
                    <a:pt x="719" y="89"/>
                  </a:cubicBezTo>
                  <a:cubicBezTo>
                    <a:pt x="719" y="89"/>
                    <a:pt x="719" y="89"/>
                    <a:pt x="719" y="89"/>
                  </a:cubicBezTo>
                  <a:cubicBezTo>
                    <a:pt x="720" y="89"/>
                    <a:pt x="721" y="90"/>
                    <a:pt x="721" y="90"/>
                  </a:cubicBezTo>
                  <a:cubicBezTo>
                    <a:pt x="753" y="130"/>
                    <a:pt x="753" y="130"/>
                    <a:pt x="753" y="130"/>
                  </a:cubicBezTo>
                  <a:cubicBezTo>
                    <a:pt x="776" y="130"/>
                    <a:pt x="776" y="130"/>
                    <a:pt x="776" y="130"/>
                  </a:cubicBezTo>
                  <a:cubicBezTo>
                    <a:pt x="735" y="81"/>
                    <a:pt x="735" y="81"/>
                    <a:pt x="735" y="81"/>
                  </a:cubicBezTo>
                  <a:cubicBezTo>
                    <a:pt x="735" y="80"/>
                    <a:pt x="735" y="78"/>
                    <a:pt x="736" y="77"/>
                  </a:cubicBezTo>
                  <a:cubicBezTo>
                    <a:pt x="773" y="40"/>
                    <a:pt x="773" y="40"/>
                    <a:pt x="773" y="40"/>
                  </a:cubicBezTo>
                  <a:cubicBezTo>
                    <a:pt x="750" y="40"/>
                    <a:pt x="750" y="40"/>
                    <a:pt x="750" y="40"/>
                  </a:cubicBezTo>
                  <a:cubicBezTo>
                    <a:pt x="717" y="73"/>
                    <a:pt x="717" y="73"/>
                    <a:pt x="717" y="73"/>
                  </a:cubicBezTo>
                  <a:cubicBezTo>
                    <a:pt x="717" y="74"/>
                    <a:pt x="716" y="74"/>
                    <a:pt x="715" y="74"/>
                  </a:cubicBezTo>
                  <a:cubicBezTo>
                    <a:pt x="715" y="74"/>
                    <a:pt x="715" y="74"/>
                    <a:pt x="714" y="74"/>
                  </a:cubicBezTo>
                  <a:cubicBezTo>
                    <a:pt x="714" y="74"/>
                    <a:pt x="713" y="73"/>
                    <a:pt x="713" y="72"/>
                  </a:cubicBezTo>
                  <a:cubicBezTo>
                    <a:pt x="713" y="0"/>
                    <a:pt x="713" y="0"/>
                    <a:pt x="713" y="0"/>
                  </a:cubicBezTo>
                  <a:cubicBezTo>
                    <a:pt x="694" y="0"/>
                    <a:pt x="694" y="0"/>
                    <a:pt x="694" y="0"/>
                  </a:cubicBezTo>
                  <a:cubicBezTo>
                    <a:pt x="694" y="130"/>
                    <a:pt x="694" y="130"/>
                    <a:pt x="694" y="130"/>
                  </a:cubicBezTo>
                  <a:cubicBezTo>
                    <a:pt x="713" y="130"/>
                    <a:pt x="713" y="130"/>
                    <a:pt x="713" y="130"/>
                  </a:cubicBezTo>
                  <a:cubicBezTo>
                    <a:pt x="713" y="95"/>
                    <a:pt x="713" y="95"/>
                    <a:pt x="713" y="95"/>
                  </a:cubicBezTo>
                  <a:cubicBezTo>
                    <a:pt x="713" y="95"/>
                    <a:pt x="713" y="94"/>
                    <a:pt x="714" y="94"/>
                  </a:cubicBezTo>
                  <a:cubicBezTo>
                    <a:pt x="717" y="90"/>
                    <a:pt x="717" y="90"/>
                    <a:pt x="717" y="90"/>
                  </a:cubicBezTo>
                  <a:cubicBezTo>
                    <a:pt x="717" y="90"/>
                    <a:pt x="717" y="90"/>
                    <a:pt x="717" y="90"/>
                  </a:cubicBezTo>
                  <a:close/>
                  <a:moveTo>
                    <a:pt x="811" y="133"/>
                  </a:moveTo>
                  <a:cubicBezTo>
                    <a:pt x="827" y="133"/>
                    <a:pt x="844" y="123"/>
                    <a:pt x="844" y="104"/>
                  </a:cubicBezTo>
                  <a:cubicBezTo>
                    <a:pt x="844" y="92"/>
                    <a:pt x="836" y="83"/>
                    <a:pt x="820" y="78"/>
                  </a:cubicBezTo>
                  <a:cubicBezTo>
                    <a:pt x="809" y="75"/>
                    <a:pt x="809" y="75"/>
                    <a:pt x="809" y="75"/>
                  </a:cubicBezTo>
                  <a:cubicBezTo>
                    <a:pt x="801" y="72"/>
                    <a:pt x="798" y="68"/>
                    <a:pt x="798" y="63"/>
                  </a:cubicBezTo>
                  <a:cubicBezTo>
                    <a:pt x="798" y="57"/>
                    <a:pt x="803" y="53"/>
                    <a:pt x="810" y="53"/>
                  </a:cubicBezTo>
                  <a:cubicBezTo>
                    <a:pt x="817" y="53"/>
                    <a:pt x="823" y="57"/>
                    <a:pt x="827" y="65"/>
                  </a:cubicBezTo>
                  <a:cubicBezTo>
                    <a:pt x="842" y="57"/>
                    <a:pt x="842" y="57"/>
                    <a:pt x="842" y="57"/>
                  </a:cubicBezTo>
                  <a:cubicBezTo>
                    <a:pt x="836" y="45"/>
                    <a:pt x="824" y="38"/>
                    <a:pt x="810" y="38"/>
                  </a:cubicBezTo>
                  <a:cubicBezTo>
                    <a:pt x="793" y="38"/>
                    <a:pt x="780" y="49"/>
                    <a:pt x="780" y="65"/>
                  </a:cubicBezTo>
                  <a:cubicBezTo>
                    <a:pt x="780" y="77"/>
                    <a:pt x="787" y="86"/>
                    <a:pt x="802" y="90"/>
                  </a:cubicBezTo>
                  <a:cubicBezTo>
                    <a:pt x="814" y="94"/>
                    <a:pt x="814" y="94"/>
                    <a:pt x="814" y="94"/>
                  </a:cubicBezTo>
                  <a:cubicBezTo>
                    <a:pt x="822" y="97"/>
                    <a:pt x="825" y="100"/>
                    <a:pt x="825" y="106"/>
                  </a:cubicBezTo>
                  <a:cubicBezTo>
                    <a:pt x="825" y="114"/>
                    <a:pt x="818" y="117"/>
                    <a:pt x="811" y="117"/>
                  </a:cubicBezTo>
                  <a:cubicBezTo>
                    <a:pt x="803" y="117"/>
                    <a:pt x="796" y="112"/>
                    <a:pt x="792" y="103"/>
                  </a:cubicBezTo>
                  <a:cubicBezTo>
                    <a:pt x="777" y="111"/>
                    <a:pt x="777" y="111"/>
                    <a:pt x="777" y="111"/>
                  </a:cubicBezTo>
                  <a:cubicBezTo>
                    <a:pt x="782" y="124"/>
                    <a:pt x="795" y="133"/>
                    <a:pt x="811" y="133"/>
                  </a:cubicBezTo>
                  <a:cubicBezTo>
                    <a:pt x="811" y="133"/>
                    <a:pt x="811" y="133"/>
                    <a:pt x="811" y="133"/>
                  </a:cubicBezTo>
                  <a:close/>
                  <a:moveTo>
                    <a:pt x="261" y="132"/>
                  </a:moveTo>
                  <a:cubicBezTo>
                    <a:pt x="267" y="132"/>
                    <a:pt x="272" y="131"/>
                    <a:pt x="276" y="131"/>
                  </a:cubicBezTo>
                  <a:cubicBezTo>
                    <a:pt x="276" y="115"/>
                    <a:pt x="276" y="115"/>
                    <a:pt x="276" y="115"/>
                  </a:cubicBezTo>
                  <a:cubicBezTo>
                    <a:pt x="273" y="115"/>
                    <a:pt x="269" y="115"/>
                    <a:pt x="266" y="115"/>
                  </a:cubicBezTo>
                  <a:cubicBezTo>
                    <a:pt x="258" y="115"/>
                    <a:pt x="251" y="114"/>
                    <a:pt x="251" y="95"/>
                  </a:cubicBezTo>
                  <a:cubicBezTo>
                    <a:pt x="251" y="58"/>
                    <a:pt x="251" y="58"/>
                    <a:pt x="251" y="58"/>
                  </a:cubicBezTo>
                  <a:cubicBezTo>
                    <a:pt x="251" y="56"/>
                    <a:pt x="252" y="55"/>
                    <a:pt x="253" y="55"/>
                  </a:cubicBezTo>
                  <a:cubicBezTo>
                    <a:pt x="272" y="55"/>
                    <a:pt x="272" y="55"/>
                    <a:pt x="272" y="55"/>
                  </a:cubicBezTo>
                  <a:cubicBezTo>
                    <a:pt x="272" y="40"/>
                    <a:pt x="272" y="40"/>
                    <a:pt x="272" y="40"/>
                  </a:cubicBezTo>
                  <a:cubicBezTo>
                    <a:pt x="253" y="40"/>
                    <a:pt x="253" y="40"/>
                    <a:pt x="253" y="40"/>
                  </a:cubicBezTo>
                  <a:cubicBezTo>
                    <a:pt x="252" y="40"/>
                    <a:pt x="251" y="39"/>
                    <a:pt x="251" y="38"/>
                  </a:cubicBezTo>
                  <a:cubicBezTo>
                    <a:pt x="251" y="12"/>
                    <a:pt x="251" y="12"/>
                    <a:pt x="251" y="12"/>
                  </a:cubicBezTo>
                  <a:cubicBezTo>
                    <a:pt x="232" y="12"/>
                    <a:pt x="232" y="12"/>
                    <a:pt x="232" y="12"/>
                  </a:cubicBezTo>
                  <a:cubicBezTo>
                    <a:pt x="232" y="38"/>
                    <a:pt x="232" y="38"/>
                    <a:pt x="232" y="38"/>
                  </a:cubicBezTo>
                  <a:cubicBezTo>
                    <a:pt x="232" y="39"/>
                    <a:pt x="231" y="40"/>
                    <a:pt x="230" y="40"/>
                  </a:cubicBezTo>
                  <a:cubicBezTo>
                    <a:pt x="216" y="40"/>
                    <a:pt x="216" y="40"/>
                    <a:pt x="216" y="40"/>
                  </a:cubicBezTo>
                  <a:cubicBezTo>
                    <a:pt x="216" y="55"/>
                    <a:pt x="216" y="55"/>
                    <a:pt x="216" y="55"/>
                  </a:cubicBezTo>
                  <a:cubicBezTo>
                    <a:pt x="230" y="55"/>
                    <a:pt x="230" y="55"/>
                    <a:pt x="230" y="55"/>
                  </a:cubicBezTo>
                  <a:cubicBezTo>
                    <a:pt x="231" y="55"/>
                    <a:pt x="232" y="56"/>
                    <a:pt x="232" y="58"/>
                  </a:cubicBezTo>
                  <a:cubicBezTo>
                    <a:pt x="232" y="100"/>
                    <a:pt x="232" y="100"/>
                    <a:pt x="232" y="100"/>
                  </a:cubicBezTo>
                  <a:cubicBezTo>
                    <a:pt x="232" y="132"/>
                    <a:pt x="253" y="132"/>
                    <a:pt x="261" y="132"/>
                  </a:cubicBezTo>
                  <a:cubicBezTo>
                    <a:pt x="261" y="132"/>
                    <a:pt x="261" y="132"/>
                    <a:pt x="261" y="13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82" name="Google Shape;382;p43"/>
            <p:cNvSpPr/>
            <p:nvPr/>
          </p:nvSpPr>
          <p:spPr>
            <a:xfrm>
              <a:off x="6896100" y="3779838"/>
              <a:ext cx="573087" cy="619125"/>
            </a:xfrm>
            <a:custGeom>
              <a:rect b="b" l="l" r="r" t="t"/>
              <a:pathLst>
                <a:path extrusionOk="0" h="390" w="361">
                  <a:moveTo>
                    <a:pt x="361" y="288"/>
                  </a:moveTo>
                  <a:lnTo>
                    <a:pt x="361" y="219"/>
                  </a:lnTo>
                  <a:lnTo>
                    <a:pt x="356" y="217"/>
                  </a:lnTo>
                  <a:lnTo>
                    <a:pt x="180" y="314"/>
                  </a:lnTo>
                  <a:lnTo>
                    <a:pt x="17" y="221"/>
                  </a:lnTo>
                  <a:lnTo>
                    <a:pt x="17" y="178"/>
                  </a:lnTo>
                  <a:lnTo>
                    <a:pt x="180" y="271"/>
                  </a:lnTo>
                  <a:lnTo>
                    <a:pt x="361" y="169"/>
                  </a:lnTo>
                  <a:lnTo>
                    <a:pt x="361" y="102"/>
                  </a:lnTo>
                  <a:lnTo>
                    <a:pt x="354" y="98"/>
                  </a:lnTo>
                  <a:lnTo>
                    <a:pt x="180" y="195"/>
                  </a:lnTo>
                  <a:lnTo>
                    <a:pt x="24" y="107"/>
                  </a:lnTo>
                  <a:lnTo>
                    <a:pt x="180" y="17"/>
                  </a:lnTo>
                  <a:lnTo>
                    <a:pt x="309" y="88"/>
                  </a:lnTo>
                  <a:lnTo>
                    <a:pt x="318" y="83"/>
                  </a:lnTo>
                  <a:lnTo>
                    <a:pt x="318" y="76"/>
                  </a:lnTo>
                  <a:lnTo>
                    <a:pt x="180" y="0"/>
                  </a:lnTo>
                  <a:lnTo>
                    <a:pt x="0" y="102"/>
                  </a:lnTo>
                  <a:lnTo>
                    <a:pt x="0" y="110"/>
                  </a:lnTo>
                  <a:lnTo>
                    <a:pt x="180" y="212"/>
                  </a:lnTo>
                  <a:lnTo>
                    <a:pt x="347" y="119"/>
                  </a:lnTo>
                  <a:lnTo>
                    <a:pt x="347" y="162"/>
                  </a:lnTo>
                  <a:lnTo>
                    <a:pt x="180" y="255"/>
                  </a:lnTo>
                  <a:lnTo>
                    <a:pt x="7" y="157"/>
                  </a:lnTo>
                  <a:lnTo>
                    <a:pt x="0" y="159"/>
                  </a:lnTo>
                  <a:lnTo>
                    <a:pt x="0" y="228"/>
                  </a:lnTo>
                  <a:lnTo>
                    <a:pt x="180" y="331"/>
                  </a:lnTo>
                  <a:lnTo>
                    <a:pt x="347" y="238"/>
                  </a:lnTo>
                  <a:lnTo>
                    <a:pt x="347" y="281"/>
                  </a:lnTo>
                  <a:lnTo>
                    <a:pt x="180" y="373"/>
                  </a:lnTo>
                  <a:lnTo>
                    <a:pt x="7" y="274"/>
                  </a:lnTo>
                  <a:lnTo>
                    <a:pt x="0" y="278"/>
                  </a:lnTo>
                  <a:lnTo>
                    <a:pt x="0" y="288"/>
                  </a:lnTo>
                  <a:lnTo>
                    <a:pt x="180" y="390"/>
                  </a:lnTo>
                  <a:lnTo>
                    <a:pt x="361" y="288"/>
                  </a:lnTo>
                  <a:lnTo>
                    <a:pt x="361" y="288"/>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83" name="Google Shape;383;p43"/>
            <p:cNvSpPr/>
            <p:nvPr/>
          </p:nvSpPr>
          <p:spPr>
            <a:xfrm>
              <a:off x="6164263" y="3968751"/>
              <a:ext cx="252412" cy="339725"/>
            </a:xfrm>
            <a:custGeom>
              <a:rect b="b" l="l" r="r" t="t"/>
              <a:pathLst>
                <a:path extrusionOk="0" h="90" w="67">
                  <a:moveTo>
                    <a:pt x="0" y="90"/>
                  </a:moveTo>
                  <a:cubicBezTo>
                    <a:pt x="0" y="0"/>
                    <a:pt x="0" y="0"/>
                    <a:pt x="0" y="0"/>
                  </a:cubicBezTo>
                  <a:cubicBezTo>
                    <a:pt x="36" y="0"/>
                    <a:pt x="36" y="0"/>
                    <a:pt x="36" y="0"/>
                  </a:cubicBezTo>
                  <a:cubicBezTo>
                    <a:pt x="45" y="0"/>
                    <a:pt x="52" y="3"/>
                    <a:pt x="57" y="7"/>
                  </a:cubicBezTo>
                  <a:cubicBezTo>
                    <a:pt x="62" y="11"/>
                    <a:pt x="65" y="17"/>
                    <a:pt x="65" y="23"/>
                  </a:cubicBezTo>
                  <a:cubicBezTo>
                    <a:pt x="65" y="29"/>
                    <a:pt x="63" y="34"/>
                    <a:pt x="60" y="37"/>
                  </a:cubicBezTo>
                  <a:cubicBezTo>
                    <a:pt x="57" y="40"/>
                    <a:pt x="53" y="43"/>
                    <a:pt x="49" y="44"/>
                  </a:cubicBezTo>
                  <a:cubicBezTo>
                    <a:pt x="54" y="45"/>
                    <a:pt x="58" y="47"/>
                    <a:pt x="62" y="51"/>
                  </a:cubicBezTo>
                  <a:cubicBezTo>
                    <a:pt x="65" y="55"/>
                    <a:pt x="67" y="60"/>
                    <a:pt x="67" y="65"/>
                  </a:cubicBezTo>
                  <a:cubicBezTo>
                    <a:pt x="67" y="73"/>
                    <a:pt x="64" y="78"/>
                    <a:pt x="59" y="83"/>
                  </a:cubicBezTo>
                  <a:cubicBezTo>
                    <a:pt x="54" y="88"/>
                    <a:pt x="47" y="90"/>
                    <a:pt x="37" y="90"/>
                  </a:cubicBezTo>
                  <a:lnTo>
                    <a:pt x="0" y="90"/>
                  </a:lnTo>
                  <a:close/>
                  <a:moveTo>
                    <a:pt x="16" y="38"/>
                  </a:moveTo>
                  <a:cubicBezTo>
                    <a:pt x="34" y="38"/>
                    <a:pt x="34" y="38"/>
                    <a:pt x="34" y="38"/>
                  </a:cubicBezTo>
                  <a:cubicBezTo>
                    <a:pt x="38" y="38"/>
                    <a:pt x="42" y="37"/>
                    <a:pt x="44" y="35"/>
                  </a:cubicBezTo>
                  <a:cubicBezTo>
                    <a:pt x="47" y="33"/>
                    <a:pt x="48" y="30"/>
                    <a:pt x="48" y="26"/>
                  </a:cubicBezTo>
                  <a:cubicBezTo>
                    <a:pt x="48" y="22"/>
                    <a:pt x="47" y="19"/>
                    <a:pt x="44" y="17"/>
                  </a:cubicBezTo>
                  <a:cubicBezTo>
                    <a:pt x="42" y="15"/>
                    <a:pt x="38" y="14"/>
                    <a:pt x="33" y="14"/>
                  </a:cubicBezTo>
                  <a:cubicBezTo>
                    <a:pt x="16" y="14"/>
                    <a:pt x="16" y="14"/>
                    <a:pt x="16" y="14"/>
                  </a:cubicBezTo>
                  <a:lnTo>
                    <a:pt x="16" y="38"/>
                  </a:lnTo>
                  <a:close/>
                  <a:moveTo>
                    <a:pt x="16" y="77"/>
                  </a:moveTo>
                  <a:cubicBezTo>
                    <a:pt x="35" y="77"/>
                    <a:pt x="35" y="77"/>
                    <a:pt x="35" y="77"/>
                  </a:cubicBezTo>
                  <a:cubicBezTo>
                    <a:pt x="40" y="77"/>
                    <a:pt x="43" y="76"/>
                    <a:pt x="46" y="73"/>
                  </a:cubicBezTo>
                  <a:cubicBezTo>
                    <a:pt x="49" y="71"/>
                    <a:pt x="50" y="68"/>
                    <a:pt x="50" y="64"/>
                  </a:cubicBezTo>
                  <a:cubicBezTo>
                    <a:pt x="50" y="60"/>
                    <a:pt x="49" y="56"/>
                    <a:pt x="46" y="54"/>
                  </a:cubicBezTo>
                  <a:cubicBezTo>
                    <a:pt x="43" y="51"/>
                    <a:pt x="39" y="50"/>
                    <a:pt x="34" y="50"/>
                  </a:cubicBezTo>
                  <a:cubicBezTo>
                    <a:pt x="16" y="50"/>
                    <a:pt x="16" y="50"/>
                    <a:pt x="16" y="50"/>
                  </a:cubicBezTo>
                  <a:lnTo>
                    <a:pt x="16" y="77"/>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384" name="Google Shape;384;p43"/>
            <p:cNvSpPr/>
            <p:nvPr/>
          </p:nvSpPr>
          <p:spPr>
            <a:xfrm>
              <a:off x="6429375" y="3968751"/>
              <a:ext cx="285750" cy="339725"/>
            </a:xfrm>
            <a:custGeom>
              <a:rect b="b" l="l" r="r" t="t"/>
              <a:pathLst>
                <a:path extrusionOk="0" h="214" w="180">
                  <a:moveTo>
                    <a:pt x="71" y="214"/>
                  </a:moveTo>
                  <a:lnTo>
                    <a:pt x="71" y="138"/>
                  </a:lnTo>
                  <a:lnTo>
                    <a:pt x="0" y="0"/>
                  </a:lnTo>
                  <a:lnTo>
                    <a:pt x="45" y="0"/>
                  </a:lnTo>
                  <a:lnTo>
                    <a:pt x="90" y="100"/>
                  </a:lnTo>
                  <a:lnTo>
                    <a:pt x="137" y="0"/>
                  </a:lnTo>
                  <a:lnTo>
                    <a:pt x="180" y="0"/>
                  </a:lnTo>
                  <a:lnTo>
                    <a:pt x="109" y="138"/>
                  </a:lnTo>
                  <a:lnTo>
                    <a:pt x="109" y="214"/>
                  </a:lnTo>
                  <a:lnTo>
                    <a:pt x="71" y="214"/>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sp>
        <p:nvSpPr>
          <p:cNvPr id="385" name="Google Shape;385;p43"/>
          <p:cNvSpPr/>
          <p:nvPr/>
        </p:nvSpPr>
        <p:spPr>
          <a:xfrm>
            <a:off x="319316" y="348872"/>
            <a:ext cx="11550300" cy="6189900"/>
          </a:xfrm>
          <a:prstGeom prst="rect">
            <a:avLst/>
          </a:prstGeom>
          <a:noFill/>
          <a:ln cap="flat" cmpd="sng" w="127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F - Artistic Divider 1" showMasterSp="0">
  <p:cSld name="1_Content F - Artistic Divider 1 3">
    <p:bg>
      <p:bgPr>
        <a:solidFill>
          <a:schemeClr val="dk2"/>
        </a:solidFill>
      </p:bgPr>
    </p:bg>
    <p:spTree>
      <p:nvGrpSpPr>
        <p:cNvPr id="386" name="Shape 386"/>
        <p:cNvGrpSpPr/>
        <p:nvPr/>
      </p:nvGrpSpPr>
      <p:grpSpPr>
        <a:xfrm>
          <a:off x="0" y="0"/>
          <a:ext cx="0" cy="0"/>
          <a:chOff x="0" y="0"/>
          <a:chExt cx="0" cy="0"/>
        </a:xfrm>
      </p:grpSpPr>
      <p:pic>
        <p:nvPicPr>
          <p:cNvPr descr="A picture containing icon&#10;&#10;Description automatically generated" id="387" name="Google Shape;387;p44"/>
          <p:cNvPicPr preferRelativeResize="0"/>
          <p:nvPr/>
        </p:nvPicPr>
        <p:blipFill rotWithShape="1">
          <a:blip r:embed="rId2">
            <a:alphaModFix/>
          </a:blip>
          <a:srcRect b="0" l="0" r="0" t="0"/>
          <a:stretch/>
        </p:blipFill>
        <p:spPr>
          <a:xfrm>
            <a:off x="6962091" y="1244600"/>
            <a:ext cx="4906254" cy="5288605"/>
          </a:xfrm>
          <a:prstGeom prst="rect">
            <a:avLst/>
          </a:prstGeom>
          <a:noFill/>
          <a:ln>
            <a:noFill/>
          </a:ln>
        </p:spPr>
      </p:pic>
      <p:sp>
        <p:nvSpPr>
          <p:cNvPr id="388" name="Google Shape;388;p44"/>
          <p:cNvSpPr txBox="1"/>
          <p:nvPr>
            <p:ph type="title"/>
          </p:nvPr>
        </p:nvSpPr>
        <p:spPr>
          <a:xfrm>
            <a:off x="568037" y="609599"/>
            <a:ext cx="6133200" cy="56388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SzPts val="6400"/>
              <a:buFont typeface="DM Sans Medium"/>
              <a:buNone/>
              <a:defRPr i="0" sz="64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89" name="Google Shape;389;p44"/>
          <p:cNvSpPr/>
          <p:nvPr/>
        </p:nvSpPr>
        <p:spPr>
          <a:xfrm>
            <a:off x="319316" y="348872"/>
            <a:ext cx="11550300" cy="6189900"/>
          </a:xfrm>
          <a:prstGeom prst="rect">
            <a:avLst/>
          </a:prstGeom>
          <a:noFill/>
          <a:ln cap="flat" cmpd="sng" w="12700">
            <a:solidFill>
              <a:srgbClr val="FFFF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cxnSp>
        <p:nvCxnSpPr>
          <p:cNvPr id="390" name="Google Shape;390;p44"/>
          <p:cNvCxnSpPr/>
          <p:nvPr/>
        </p:nvCxnSpPr>
        <p:spPr>
          <a:xfrm>
            <a:off x="6962094" y="348872"/>
            <a:ext cx="0" cy="6189900"/>
          </a:xfrm>
          <a:prstGeom prst="straightConnector1">
            <a:avLst/>
          </a:prstGeom>
          <a:noFill/>
          <a:ln cap="flat" cmpd="sng" w="12700">
            <a:solidFill>
              <a:srgbClr val="FFFFFF"/>
            </a:solidFill>
            <a:prstDash val="solid"/>
            <a:round/>
            <a:headEnd len="sm" w="sm" type="none"/>
            <a:tailEnd len="sm" w="sm" type="none"/>
          </a:ln>
        </p:spPr>
      </p:cxnSp>
      <p:sp>
        <p:nvSpPr>
          <p:cNvPr id="391" name="Google Shape;391;p44"/>
          <p:cNvSpPr txBox="1"/>
          <p:nvPr/>
        </p:nvSpPr>
        <p:spPr>
          <a:xfrm>
            <a:off x="3048031" y="3275112"/>
            <a:ext cx="6096000" cy="323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0000"/>
                </a:solidFill>
                <a:latin typeface="Arial"/>
                <a:ea typeface="Arial"/>
                <a:cs typeface="Arial"/>
                <a:sym typeface="Arial"/>
              </a:rPr>
              <a:t>1_DAIS_Title_Slide</a:t>
            </a:r>
            <a:endParaRPr b="0" i="0" sz="1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showMasterSp="0">
  <p:cSld name="1_7 Content A - Basic">
    <p:bg>
      <p:bgPr>
        <a:solidFill>
          <a:schemeClr val="dk2"/>
        </a:solidFill>
      </p:bgPr>
    </p:bg>
    <p:spTree>
      <p:nvGrpSpPr>
        <p:cNvPr id="392" name="Shape 392"/>
        <p:cNvGrpSpPr/>
        <p:nvPr/>
      </p:nvGrpSpPr>
      <p:grpSpPr>
        <a:xfrm>
          <a:off x="0" y="0"/>
          <a:ext cx="0" cy="0"/>
          <a:chOff x="0" y="0"/>
          <a:chExt cx="0" cy="0"/>
        </a:xfrm>
      </p:grpSpPr>
      <p:sp>
        <p:nvSpPr>
          <p:cNvPr id="393" name="Google Shape;393;p45"/>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94" name="Google Shape;394;p45"/>
          <p:cNvSpPr txBox="1"/>
          <p:nvPr>
            <p:ph idx="1" type="subTitle"/>
          </p:nvPr>
        </p:nvSpPr>
        <p:spPr>
          <a:xfrm>
            <a:off x="749253" y="1174702"/>
            <a:ext cx="106593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sz="2400">
                <a:solidFill>
                  <a:schemeClr val="accent2"/>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395" name="Google Shape;395;p45"/>
          <p:cNvSpPr txBox="1"/>
          <p:nvPr>
            <p:ph idx="2" type="body"/>
          </p:nvPr>
        </p:nvSpPr>
        <p:spPr>
          <a:xfrm>
            <a:off x="749253" y="1988833"/>
            <a:ext cx="106593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2"/>
              </a:buClr>
              <a:buSzPts val="2400"/>
              <a:buFont typeface="DM Sans"/>
              <a:buChar char="•"/>
              <a:defRPr i="0" sz="2400" u="none" cap="none" strike="noStrike">
                <a:solidFill>
                  <a:schemeClr val="lt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showMasterSp="0">
  <p:cSld name="1_7 Content A - Basic 2">
    <p:bg>
      <p:bgPr>
        <a:solidFill>
          <a:schemeClr val="dk2"/>
        </a:solidFill>
      </p:bgPr>
    </p:bg>
    <p:spTree>
      <p:nvGrpSpPr>
        <p:cNvPr id="396" name="Shape 396"/>
        <p:cNvGrpSpPr/>
        <p:nvPr/>
      </p:nvGrpSpPr>
      <p:grpSpPr>
        <a:xfrm>
          <a:off x="0" y="0"/>
          <a:ext cx="0" cy="0"/>
          <a:chOff x="0" y="0"/>
          <a:chExt cx="0" cy="0"/>
        </a:xfrm>
      </p:grpSpPr>
      <p:sp>
        <p:nvSpPr>
          <p:cNvPr id="397" name="Google Shape;397;p46"/>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398" name="Google Shape;398;p46"/>
          <p:cNvSpPr txBox="1"/>
          <p:nvPr>
            <p:ph idx="1" type="subTitle"/>
          </p:nvPr>
        </p:nvSpPr>
        <p:spPr>
          <a:xfrm>
            <a:off x="749253" y="1174702"/>
            <a:ext cx="106593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sz="2400">
                <a:solidFill>
                  <a:schemeClr val="accent2"/>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showMasterSp="0">
  <p:cSld name="1_7 Content A - Basic 3">
    <p:bg>
      <p:bgPr>
        <a:solidFill>
          <a:schemeClr val="dk2"/>
        </a:solidFill>
      </p:bgPr>
    </p:bg>
    <p:spTree>
      <p:nvGrpSpPr>
        <p:cNvPr id="399" name="Shape 399"/>
        <p:cNvGrpSpPr/>
        <p:nvPr/>
      </p:nvGrpSpPr>
      <p:grpSpPr>
        <a:xfrm>
          <a:off x="0" y="0"/>
          <a:ext cx="0" cy="0"/>
          <a:chOff x="0" y="0"/>
          <a:chExt cx="0" cy="0"/>
        </a:xfrm>
      </p:grpSpPr>
      <p:sp>
        <p:nvSpPr>
          <p:cNvPr id="400" name="Google Shape;400;p47"/>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showMasterSp="0">
  <p:cSld name="1_7 Content A - Basic 4">
    <p:bg>
      <p:bgPr>
        <a:solidFill>
          <a:schemeClr val="dk2"/>
        </a:solidFill>
      </p:bgPr>
    </p:bg>
    <p:spTree>
      <p:nvGrpSpPr>
        <p:cNvPr id="401" name="Shape 401"/>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3" showMasterSp="0">
  <p:cSld name="1_7 Content A - Basic 2_4">
    <p:bg>
      <p:bgPr>
        <a:solidFill>
          <a:schemeClr val="dk2"/>
        </a:solidFill>
      </p:bgPr>
    </p:bg>
    <p:spTree>
      <p:nvGrpSpPr>
        <p:cNvPr id="402" name="Shape 402"/>
        <p:cNvGrpSpPr/>
        <p:nvPr/>
      </p:nvGrpSpPr>
      <p:grpSpPr>
        <a:xfrm>
          <a:off x="0" y="0"/>
          <a:ext cx="0" cy="0"/>
          <a:chOff x="0" y="0"/>
          <a:chExt cx="0" cy="0"/>
        </a:xfrm>
      </p:grpSpPr>
      <p:sp>
        <p:nvSpPr>
          <p:cNvPr id="403" name="Google Shape;403;p49"/>
          <p:cNvSpPr txBox="1"/>
          <p:nvPr>
            <p:ph type="title"/>
          </p:nvPr>
        </p:nvSpPr>
        <p:spPr>
          <a:xfrm>
            <a:off x="749261"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p:cSld name="OBJECT_1">
    <p:bg>
      <p:bgPr>
        <a:solidFill>
          <a:schemeClr val="lt1"/>
        </a:solidFill>
      </p:bgPr>
    </p:bg>
    <p:spTree>
      <p:nvGrpSpPr>
        <p:cNvPr id="404" name="Shape 404"/>
        <p:cNvGrpSpPr/>
        <p:nvPr/>
      </p:nvGrpSpPr>
      <p:grpSpPr>
        <a:xfrm>
          <a:off x="0" y="0"/>
          <a:ext cx="0" cy="0"/>
          <a:chOff x="0" y="0"/>
          <a:chExt cx="0" cy="0"/>
        </a:xfrm>
      </p:grpSpPr>
      <p:sp>
        <p:nvSpPr>
          <p:cNvPr id="405" name="Google Shape;405;p50"/>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06" name="Google Shape;406;p50"/>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407" name="Google Shape;407;p50"/>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408" name="Google Shape;408;p50"/>
          <p:cNvSpPr txBox="1"/>
          <p:nvPr>
            <p:ph idx="12" type="sldNum"/>
          </p:nvPr>
        </p:nvSpPr>
        <p:spPr>
          <a:xfrm>
            <a:off x="11097669" y="6473300"/>
            <a:ext cx="324300" cy="186300"/>
          </a:xfrm>
          <a:prstGeom prst="rect">
            <a:avLst/>
          </a:prstGeom>
          <a:noFill/>
          <a:ln>
            <a:noFill/>
          </a:ln>
        </p:spPr>
        <p:txBody>
          <a:bodyPr anchorCtr="0" anchor="t" bIns="121875" lIns="121875" spcFirstLastPara="1" rIns="121875" wrap="square" tIns="121875">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1 1" showMasterSp="0">
  <p:cSld name="1_7 Content A - Basic 2 2">
    <p:bg>
      <p:bgPr>
        <a:solidFill>
          <a:schemeClr val="dk2"/>
        </a:solidFill>
      </p:bgPr>
    </p:bg>
    <p:spTree>
      <p:nvGrpSpPr>
        <p:cNvPr id="409" name="Shape 409"/>
        <p:cNvGrpSpPr/>
        <p:nvPr/>
      </p:nvGrpSpPr>
      <p:grpSpPr>
        <a:xfrm>
          <a:off x="0" y="0"/>
          <a:ext cx="0" cy="0"/>
          <a:chOff x="0" y="0"/>
          <a:chExt cx="0" cy="0"/>
        </a:xfrm>
      </p:grpSpPr>
      <p:sp>
        <p:nvSpPr>
          <p:cNvPr id="410" name="Google Shape;410;p51"/>
          <p:cNvSpPr txBox="1"/>
          <p:nvPr>
            <p:ph type="title"/>
          </p:nvPr>
        </p:nvSpPr>
        <p:spPr>
          <a:xfrm>
            <a:off x="749269"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p:cSld name="OBJECT_1">
    <p:bg>
      <p:bgPr>
        <a:solidFill>
          <a:schemeClr val="lt1"/>
        </a:solidFill>
      </p:bgPr>
    </p:bg>
    <p:spTree>
      <p:nvGrpSpPr>
        <p:cNvPr id="42" name="Shape 42"/>
        <p:cNvGrpSpPr/>
        <p:nvPr/>
      </p:nvGrpSpPr>
      <p:grpSpPr>
        <a:xfrm>
          <a:off x="0" y="0"/>
          <a:ext cx="0" cy="0"/>
          <a:chOff x="0" y="0"/>
          <a:chExt cx="0" cy="0"/>
        </a:xfrm>
      </p:grpSpPr>
      <p:sp>
        <p:nvSpPr>
          <p:cNvPr id="43" name="Google Shape;43;p6"/>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4" name="Google Shape;44;p6"/>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sz="2400">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45" name="Google Shape;45;p6"/>
          <p:cNvSpPr txBox="1"/>
          <p:nvPr>
            <p:ph idx="2" type="body"/>
          </p:nvPr>
        </p:nvSpPr>
        <p:spPr>
          <a:xfrm>
            <a:off x="761800" y="1701012"/>
            <a:ext cx="10659300" cy="44376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0"/>
              </a:spcBef>
              <a:spcAft>
                <a:spcPts val="0"/>
              </a:spcAft>
              <a:buClr>
                <a:schemeClr val="accent1"/>
              </a:buClr>
              <a:buSzPts val="2400"/>
              <a:buFont typeface="DM Sans"/>
              <a:buChar char="●"/>
              <a:defRPr i="0" sz="1600" u="none" cap="none" strike="noStrike">
                <a:solidFill>
                  <a:srgbClr val="000000"/>
                </a:solidFill>
                <a:latin typeface="DM Sans"/>
                <a:ea typeface="DM Sans"/>
                <a:cs typeface="DM Sans"/>
                <a:sym typeface="DM Sans"/>
              </a:defRPr>
            </a:lvl1pPr>
            <a:lvl2pPr indent="-355600" lvl="1" marL="914400" marR="0" rtl="0" algn="l">
              <a:lnSpc>
                <a:spcPct val="115000"/>
              </a:lnSpc>
              <a:spcBef>
                <a:spcPts val="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46" name="Google Shape;46;p6"/>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Content A - Basic 2" showMasterSp="0">
  <p:cSld name="1_7 Content A - Basic 3_1">
    <p:bg>
      <p:bgPr>
        <a:solidFill>
          <a:schemeClr val="dk2"/>
        </a:solidFill>
      </p:bgPr>
    </p:bg>
    <p:spTree>
      <p:nvGrpSpPr>
        <p:cNvPr id="411" name="Shape 411"/>
        <p:cNvGrpSpPr/>
        <p:nvPr/>
      </p:nvGrpSpPr>
      <p:grpSpPr>
        <a:xfrm>
          <a:off x="0" y="0"/>
          <a:ext cx="0" cy="0"/>
          <a:chOff x="0" y="0"/>
          <a:chExt cx="0" cy="0"/>
        </a:xfrm>
      </p:grpSpPr>
      <p:sp>
        <p:nvSpPr>
          <p:cNvPr id="412" name="Google Shape;412;p52"/>
          <p:cNvSpPr txBox="1"/>
          <p:nvPr>
            <p:ph type="title"/>
          </p:nvPr>
        </p:nvSpPr>
        <p:spPr>
          <a:xfrm>
            <a:off x="749269"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lt1"/>
                </a:solidFill>
                <a:latin typeface="DM Sans Medium"/>
                <a:ea typeface="DM Sans Medium"/>
                <a:cs typeface="DM Sans Medium"/>
                <a:sym typeface="DM Sans Medium"/>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
        <p:nvSpPr>
          <p:cNvPr id="413" name="Google Shape;413;p52"/>
          <p:cNvSpPr txBox="1"/>
          <p:nvPr>
            <p:ph idx="1" type="subTitle"/>
          </p:nvPr>
        </p:nvSpPr>
        <p:spPr>
          <a:xfrm>
            <a:off x="749269" y="1174702"/>
            <a:ext cx="10659300" cy="5835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SzPts val="2400"/>
              <a:buFont typeface="DM Sans Medium"/>
              <a:buNone/>
              <a:defRPr sz="2400">
                <a:solidFill>
                  <a:schemeClr val="accent2"/>
                </a:solidFill>
                <a:latin typeface="DM Sans Medium"/>
                <a:ea typeface="DM Sans Medium"/>
                <a:cs typeface="DM Sans Medium"/>
                <a:sym typeface="DM Sans Medium"/>
              </a:defRPr>
            </a:lvl1pPr>
            <a:lvl2pPr lvl="1" rtl="0" algn="l">
              <a:lnSpc>
                <a:spcPct val="90000"/>
              </a:lnSpc>
              <a:spcBef>
                <a:spcPts val="500"/>
              </a:spcBef>
              <a:spcAft>
                <a:spcPts val="0"/>
              </a:spcAft>
              <a:buSzPts val="2000"/>
              <a:buNone/>
              <a:defRPr/>
            </a:lvl2pPr>
            <a:lvl3pPr lvl="2" rtl="0" algn="l">
              <a:lnSpc>
                <a:spcPct val="90000"/>
              </a:lnSpc>
              <a:spcBef>
                <a:spcPts val="500"/>
              </a:spcBef>
              <a:spcAft>
                <a:spcPts val="0"/>
              </a:spcAft>
              <a:buSzPts val="1600"/>
              <a:buNone/>
              <a:defRPr/>
            </a:lvl3pPr>
            <a:lvl4pPr lvl="3" rtl="0" algn="l">
              <a:lnSpc>
                <a:spcPct val="90000"/>
              </a:lnSpc>
              <a:spcBef>
                <a:spcPts val="500"/>
              </a:spcBef>
              <a:spcAft>
                <a:spcPts val="0"/>
              </a:spcAft>
              <a:buSzPts val="1600"/>
              <a:buNone/>
              <a:defRPr/>
            </a:lvl4pPr>
            <a:lvl5pPr lvl="4" rtl="0" algn="l">
              <a:lnSpc>
                <a:spcPct val="90000"/>
              </a:lnSpc>
              <a:spcBef>
                <a:spcPts val="500"/>
              </a:spcBef>
              <a:spcAft>
                <a:spcPts val="0"/>
              </a:spcAft>
              <a:buSzPts val="1600"/>
              <a:buNone/>
              <a:defRPr/>
            </a:lvl5pPr>
            <a:lvl6pPr lvl="5" rtl="0" algn="l">
              <a:lnSpc>
                <a:spcPct val="90000"/>
              </a:lnSpc>
              <a:spcBef>
                <a:spcPts val="500"/>
              </a:spcBef>
              <a:spcAft>
                <a:spcPts val="0"/>
              </a:spcAft>
              <a:buSzPts val="1600"/>
              <a:buNone/>
              <a:defRPr/>
            </a:lvl6pPr>
            <a:lvl7pPr lvl="6" rtl="0" algn="l">
              <a:lnSpc>
                <a:spcPct val="90000"/>
              </a:lnSpc>
              <a:spcBef>
                <a:spcPts val="500"/>
              </a:spcBef>
              <a:spcAft>
                <a:spcPts val="0"/>
              </a:spcAft>
              <a:buSzPts val="1600"/>
              <a:buNone/>
              <a:defRPr/>
            </a:lvl7pPr>
            <a:lvl8pPr lvl="7" rtl="0" algn="l">
              <a:lnSpc>
                <a:spcPct val="90000"/>
              </a:lnSpc>
              <a:spcBef>
                <a:spcPts val="500"/>
              </a:spcBef>
              <a:spcAft>
                <a:spcPts val="0"/>
              </a:spcAft>
              <a:buSzPts val="1600"/>
              <a:buNone/>
              <a:defRPr/>
            </a:lvl8pPr>
            <a:lvl9pPr lvl="8" rtl="0" algn="l">
              <a:lnSpc>
                <a:spcPct val="90000"/>
              </a:lnSpc>
              <a:spcBef>
                <a:spcPts val="500"/>
              </a:spcBef>
              <a:spcAft>
                <a:spcPts val="0"/>
              </a:spcAft>
              <a:buSzPts val="1600"/>
              <a:buNone/>
              <a:defRPr/>
            </a:lvl9pPr>
          </a:lstStyle>
          <a:p/>
        </p:txBody>
      </p:sp>
      <p:sp>
        <p:nvSpPr>
          <p:cNvPr id="414" name="Google Shape;414;p52"/>
          <p:cNvSpPr txBox="1"/>
          <p:nvPr>
            <p:ph idx="2" type="body"/>
          </p:nvPr>
        </p:nvSpPr>
        <p:spPr>
          <a:xfrm>
            <a:off x="749269" y="1988833"/>
            <a:ext cx="106593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2"/>
              </a:buClr>
              <a:buSzPts val="2400"/>
              <a:buFont typeface="DM Sans"/>
              <a:buChar char="•"/>
              <a:defRPr i="0" sz="2400" u="none" cap="none" strike="noStrike">
                <a:solidFill>
                  <a:schemeClr val="lt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ntent A - Basic White 1">
  <p:cSld name="OBJECT_1_1">
    <p:bg>
      <p:bgPr>
        <a:solidFill>
          <a:srgbClr val="FFFFFF"/>
        </a:solidFill>
      </p:bgPr>
    </p:bg>
    <p:spTree>
      <p:nvGrpSpPr>
        <p:cNvPr id="47" name="Shape 47"/>
        <p:cNvGrpSpPr/>
        <p:nvPr/>
      </p:nvGrpSpPr>
      <p:grpSpPr>
        <a:xfrm>
          <a:off x="0" y="0"/>
          <a:ext cx="0" cy="0"/>
          <a:chOff x="0" y="0"/>
          <a:chExt cx="0" cy="0"/>
        </a:xfrm>
      </p:grpSpPr>
      <p:sp>
        <p:nvSpPr>
          <p:cNvPr id="48" name="Google Shape;48;p7"/>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9" name="Google Shape;49;p7"/>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50" name="Google Shape;50;p7"/>
          <p:cNvSpPr txBox="1"/>
          <p:nvPr>
            <p:ph idx="2" type="body"/>
          </p:nvPr>
        </p:nvSpPr>
        <p:spPr>
          <a:xfrm>
            <a:off x="761809" y="1988833"/>
            <a:ext cx="10659300" cy="4149900"/>
          </a:xfrm>
          <a:prstGeom prst="rect">
            <a:avLst/>
          </a:prstGeom>
          <a:noFill/>
          <a:ln>
            <a:noFill/>
          </a:ln>
        </p:spPr>
        <p:txBody>
          <a:bodyPr anchorCtr="0" anchor="t" bIns="0" lIns="0" spcFirstLastPara="1" rIns="0" wrap="square" tIns="0">
            <a:noAutofit/>
          </a:bodyPr>
          <a:lstStyle>
            <a:lvl1pPr indent="-381000" lvl="0" marL="457200" marR="0" rtl="0" algn="l">
              <a:lnSpc>
                <a:spcPct val="115000"/>
              </a:lnSpc>
              <a:spcBef>
                <a:spcPts val="1100"/>
              </a:spcBef>
              <a:spcAft>
                <a:spcPts val="0"/>
              </a:spcAft>
              <a:buClr>
                <a:schemeClr val="accent1"/>
              </a:buClr>
              <a:buSzPts val="2400"/>
              <a:buFont typeface="DM Sans"/>
              <a:buChar char="•"/>
              <a:defRPr i="0" u="none" cap="none" strike="noStrike">
                <a:solidFill>
                  <a:schemeClr val="dk1"/>
                </a:solidFill>
                <a:latin typeface="DM Sans"/>
                <a:ea typeface="DM Sans"/>
                <a:cs typeface="DM Sans"/>
                <a:sym typeface="DM Sans"/>
              </a:defRPr>
            </a:lvl1pPr>
            <a:lvl2pPr indent="-355600" lvl="1" marL="914400" marR="0" rtl="0" algn="l">
              <a:lnSpc>
                <a:spcPct val="115000"/>
              </a:lnSpc>
              <a:spcBef>
                <a:spcPts val="500"/>
              </a:spcBef>
              <a:spcAft>
                <a:spcPts val="0"/>
              </a:spcAft>
              <a:buClr>
                <a:schemeClr val="accent4"/>
              </a:buClr>
              <a:buSzPts val="2000"/>
              <a:buFont typeface="DM Sans"/>
              <a:buChar char="•"/>
              <a:defRPr i="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51" name="Google Shape;51;p7"/>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ontent B - 2 Column">
  <p:cSld name="OBJECT_2_1_1_1_2_1">
    <p:spTree>
      <p:nvGrpSpPr>
        <p:cNvPr id="52" name="Shape 52"/>
        <p:cNvGrpSpPr/>
        <p:nvPr/>
      </p:nvGrpSpPr>
      <p:grpSpPr>
        <a:xfrm>
          <a:off x="0" y="0"/>
          <a:ext cx="0" cy="0"/>
          <a:chOff x="0" y="0"/>
          <a:chExt cx="0" cy="0"/>
        </a:xfrm>
      </p:grpSpPr>
      <p:sp>
        <p:nvSpPr>
          <p:cNvPr id="53" name="Google Shape;53;p8"/>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54" name="Google Shape;54;p8"/>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cxnSp>
        <p:nvCxnSpPr>
          <p:cNvPr id="55" name="Google Shape;55;p8"/>
          <p:cNvCxnSpPr/>
          <p:nvPr/>
        </p:nvCxnSpPr>
        <p:spPr>
          <a:xfrm>
            <a:off x="609855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56" name="Google Shape;56;p8"/>
          <p:cNvSpPr txBox="1"/>
          <p:nvPr>
            <p:ph idx="2" type="body"/>
          </p:nvPr>
        </p:nvSpPr>
        <p:spPr>
          <a:xfrm>
            <a:off x="761809" y="2691865"/>
            <a:ext cx="45189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57" name="Google Shape;57;p8"/>
          <p:cNvSpPr txBox="1"/>
          <p:nvPr>
            <p:ph idx="3" type="body"/>
          </p:nvPr>
        </p:nvSpPr>
        <p:spPr>
          <a:xfrm>
            <a:off x="6916469" y="2691865"/>
            <a:ext cx="4518900" cy="3367200"/>
          </a:xfrm>
          <a:prstGeom prst="rect">
            <a:avLst/>
          </a:prstGeom>
          <a:noFill/>
          <a:ln>
            <a:noFill/>
          </a:ln>
        </p:spPr>
        <p:txBody>
          <a:bodyPr anchorCtr="0" anchor="t" bIns="0" lIns="0" spcFirstLastPara="1" rIns="0" wrap="square" tIns="0">
            <a:noAutofit/>
          </a:bodyPr>
          <a:lstStyle>
            <a:lvl1pPr indent="-355600" lvl="0" marL="457200" marR="0" rtl="0" algn="l">
              <a:lnSpc>
                <a:spcPct val="115000"/>
              </a:lnSpc>
              <a:spcBef>
                <a:spcPts val="1100"/>
              </a:spcBef>
              <a:spcAft>
                <a:spcPts val="0"/>
              </a:spcAft>
              <a:buClr>
                <a:schemeClr val="accent1"/>
              </a:buClr>
              <a:buSzPts val="2000"/>
              <a:buFont typeface="DM Sans"/>
              <a:buChar char="•"/>
              <a:defRPr i="0" sz="20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58" name="Google Shape;58;p8"/>
          <p:cNvSpPr txBox="1"/>
          <p:nvPr>
            <p:ph idx="4" type="subTitle"/>
          </p:nvPr>
        </p:nvSpPr>
        <p:spPr>
          <a:xfrm>
            <a:off x="795814" y="1970333"/>
            <a:ext cx="44844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000"/>
              <a:buNone/>
              <a:defRPr b="1" sz="2000"/>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59" name="Google Shape;59;p8"/>
          <p:cNvSpPr txBox="1"/>
          <p:nvPr>
            <p:ph idx="5" type="subTitle"/>
          </p:nvPr>
        </p:nvSpPr>
        <p:spPr>
          <a:xfrm>
            <a:off x="6933565" y="1970333"/>
            <a:ext cx="4485000" cy="643200"/>
          </a:xfrm>
          <a:prstGeom prst="rect">
            <a:avLst/>
          </a:prstGeom>
        </p:spPr>
        <p:txBody>
          <a:bodyPr anchorCtr="0" anchor="t" bIns="0" lIns="0" spcFirstLastPara="1" rIns="0" wrap="square" tIns="0">
            <a:noAutofit/>
          </a:bodyPr>
          <a:lstStyle>
            <a:lvl1pPr lvl="0" rtl="0">
              <a:spcBef>
                <a:spcPts val="1100"/>
              </a:spcBef>
              <a:spcAft>
                <a:spcPts val="0"/>
              </a:spcAft>
              <a:buClr>
                <a:schemeClr val="dk1"/>
              </a:buClr>
              <a:buSzPts val="2000"/>
              <a:buNone/>
              <a:defRPr b="1" sz="2000"/>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60" name="Google Shape;60;p8"/>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Content B - 2 Column w/ Icon Spot">
  <p:cSld name="OBJECT_2_1_1_2_1_1">
    <p:spTree>
      <p:nvGrpSpPr>
        <p:cNvPr id="61" name="Shape 61"/>
        <p:cNvGrpSpPr/>
        <p:nvPr/>
      </p:nvGrpSpPr>
      <p:grpSpPr>
        <a:xfrm>
          <a:off x="0" y="0"/>
          <a:ext cx="0" cy="0"/>
          <a:chOff x="0" y="0"/>
          <a:chExt cx="0" cy="0"/>
        </a:xfrm>
      </p:grpSpPr>
      <p:sp>
        <p:nvSpPr>
          <p:cNvPr id="62" name="Google Shape;62;p9"/>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63" name="Google Shape;63;p9"/>
          <p:cNvSpPr txBox="1"/>
          <p:nvPr>
            <p:ph idx="1" type="body"/>
          </p:nvPr>
        </p:nvSpPr>
        <p:spPr>
          <a:xfrm>
            <a:off x="761809" y="3986900"/>
            <a:ext cx="45189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64" name="Google Shape;64;p9"/>
          <p:cNvSpPr txBox="1"/>
          <p:nvPr>
            <p:ph idx="2"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sp>
        <p:nvSpPr>
          <p:cNvPr id="65" name="Google Shape;65;p9"/>
          <p:cNvSpPr txBox="1"/>
          <p:nvPr>
            <p:ph idx="3" type="body"/>
          </p:nvPr>
        </p:nvSpPr>
        <p:spPr>
          <a:xfrm>
            <a:off x="6931932" y="3986900"/>
            <a:ext cx="4495200" cy="2261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30200" lvl="1" marL="914400" marR="0" rtl="0" algn="l">
              <a:lnSpc>
                <a:spcPct val="115000"/>
              </a:lnSpc>
              <a:spcBef>
                <a:spcPts val="500"/>
              </a:spcBef>
              <a:spcAft>
                <a:spcPts val="0"/>
              </a:spcAft>
              <a:buClr>
                <a:schemeClr val="accent4"/>
              </a:buClr>
              <a:buSzPts val="1600"/>
              <a:buFont typeface="DM Sans"/>
              <a:buChar char="•"/>
              <a:defRPr i="0" sz="1600" u="none" cap="none" strike="noStrike">
                <a:solidFill>
                  <a:schemeClr val="dk1"/>
                </a:solidFill>
                <a:latin typeface="DM Sans"/>
                <a:ea typeface="DM Sans"/>
                <a:cs typeface="DM Sans"/>
                <a:sym typeface="DM Sans"/>
              </a:defRPr>
            </a:lvl2pPr>
            <a:lvl3pPr indent="-330200" lvl="2" marL="1371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3pPr>
            <a:lvl4pPr indent="-330200" lvl="3" marL="1828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4pPr>
            <a:lvl5pPr indent="-330200" lvl="4" marL="22860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5pPr>
            <a:lvl6pPr indent="-330200" lvl="5" marL="27432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6pPr>
            <a:lvl7pPr indent="-330200" lvl="6" marL="32004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7pPr>
            <a:lvl8pPr indent="-330200" lvl="7" marL="36576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8pPr>
            <a:lvl9pPr indent="-330200" lvl="8" marL="4114800" marR="0" rtl="0" algn="l">
              <a:lnSpc>
                <a:spcPct val="115000"/>
              </a:lnSpc>
              <a:spcBef>
                <a:spcPts val="500"/>
              </a:spcBef>
              <a:spcAft>
                <a:spcPts val="0"/>
              </a:spcAft>
              <a:buClr>
                <a:schemeClr val="dk1"/>
              </a:buClr>
              <a:buSzPts val="1600"/>
              <a:buFont typeface="DM Sans"/>
              <a:buChar char="•"/>
              <a:defRPr i="0" u="none" cap="none" strike="noStrike">
                <a:solidFill>
                  <a:schemeClr val="dk1"/>
                </a:solidFill>
                <a:latin typeface="DM Sans"/>
                <a:ea typeface="DM Sans"/>
                <a:cs typeface="DM Sans"/>
                <a:sym typeface="DM Sans"/>
              </a:defRPr>
            </a:lvl9pPr>
          </a:lstStyle>
          <a:p/>
        </p:txBody>
      </p:sp>
      <p:sp>
        <p:nvSpPr>
          <p:cNvPr id="66" name="Google Shape;66;p9"/>
          <p:cNvSpPr txBox="1"/>
          <p:nvPr>
            <p:ph idx="4" type="subTitle"/>
          </p:nvPr>
        </p:nvSpPr>
        <p:spPr>
          <a:xfrm>
            <a:off x="795814" y="3126633"/>
            <a:ext cx="44844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100"/>
              <a:buNone/>
              <a:defRPr b="1" sz="21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sp>
        <p:nvSpPr>
          <p:cNvPr id="67" name="Google Shape;67;p9"/>
          <p:cNvSpPr txBox="1"/>
          <p:nvPr>
            <p:ph idx="5" type="subTitle"/>
          </p:nvPr>
        </p:nvSpPr>
        <p:spPr>
          <a:xfrm>
            <a:off x="6948938" y="3126633"/>
            <a:ext cx="44613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1600"/>
              <a:buNone/>
              <a:defRPr/>
            </a:lvl3pPr>
            <a:lvl4pPr lvl="3" rtl="0">
              <a:lnSpc>
                <a:spcPct val="115000"/>
              </a:lnSpc>
              <a:spcBef>
                <a:spcPts val="500"/>
              </a:spcBef>
              <a:spcAft>
                <a:spcPts val="0"/>
              </a:spcAft>
              <a:buSzPts val="1600"/>
              <a:buNone/>
              <a:defRPr/>
            </a:lvl4pPr>
            <a:lvl5pPr lvl="4" rtl="0">
              <a:lnSpc>
                <a:spcPct val="115000"/>
              </a:lnSpc>
              <a:spcBef>
                <a:spcPts val="500"/>
              </a:spcBef>
              <a:spcAft>
                <a:spcPts val="0"/>
              </a:spcAft>
              <a:buSzPts val="1600"/>
              <a:buNone/>
              <a:defRPr/>
            </a:lvl5pPr>
            <a:lvl6pPr lvl="5" rtl="0">
              <a:lnSpc>
                <a:spcPct val="115000"/>
              </a:lnSpc>
              <a:spcBef>
                <a:spcPts val="500"/>
              </a:spcBef>
              <a:spcAft>
                <a:spcPts val="0"/>
              </a:spcAft>
              <a:buSzPts val="1600"/>
              <a:buNone/>
              <a:defRPr/>
            </a:lvl6pPr>
            <a:lvl7pPr lvl="6" rtl="0">
              <a:lnSpc>
                <a:spcPct val="115000"/>
              </a:lnSpc>
              <a:spcBef>
                <a:spcPts val="500"/>
              </a:spcBef>
              <a:spcAft>
                <a:spcPts val="0"/>
              </a:spcAft>
              <a:buSzPts val="1600"/>
              <a:buNone/>
              <a:defRPr/>
            </a:lvl7pPr>
            <a:lvl8pPr lvl="7" rtl="0">
              <a:lnSpc>
                <a:spcPct val="115000"/>
              </a:lnSpc>
              <a:spcBef>
                <a:spcPts val="500"/>
              </a:spcBef>
              <a:spcAft>
                <a:spcPts val="0"/>
              </a:spcAft>
              <a:buSzPts val="1600"/>
              <a:buNone/>
              <a:defRPr/>
            </a:lvl8pPr>
            <a:lvl9pPr lvl="8" rtl="0">
              <a:lnSpc>
                <a:spcPct val="115000"/>
              </a:lnSpc>
              <a:spcBef>
                <a:spcPts val="500"/>
              </a:spcBef>
              <a:spcAft>
                <a:spcPts val="0"/>
              </a:spcAft>
              <a:buSzPts val="1600"/>
              <a:buNone/>
              <a:defRPr/>
            </a:lvl9pPr>
          </a:lstStyle>
          <a:p/>
        </p:txBody>
      </p:sp>
      <p:cxnSp>
        <p:nvCxnSpPr>
          <p:cNvPr id="68" name="Google Shape;68;p9"/>
          <p:cNvCxnSpPr/>
          <p:nvPr/>
        </p:nvCxnSpPr>
        <p:spPr>
          <a:xfrm>
            <a:off x="6098592"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69" name="Google Shape;69;p9"/>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ontent C - 3 Column">
  <p:cSld name="OBJECT_2_1_1_1_2">
    <p:spTree>
      <p:nvGrpSpPr>
        <p:cNvPr id="70" name="Shape 70"/>
        <p:cNvGrpSpPr/>
        <p:nvPr/>
      </p:nvGrpSpPr>
      <p:grpSpPr>
        <a:xfrm>
          <a:off x="0" y="0"/>
          <a:ext cx="0" cy="0"/>
          <a:chOff x="0" y="0"/>
          <a:chExt cx="0" cy="0"/>
        </a:xfrm>
      </p:grpSpPr>
      <p:sp>
        <p:nvSpPr>
          <p:cNvPr id="71" name="Google Shape;71;p10"/>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72" name="Google Shape;72;p10"/>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lvl1pPr lvl="0" rtl="0">
              <a:spcBef>
                <a:spcPts val="1100"/>
              </a:spcBef>
              <a:spcAft>
                <a:spcPts val="0"/>
              </a:spcAft>
              <a:buSzPts val="2400"/>
              <a:buFont typeface="DM Sans Medium"/>
              <a:buNone/>
              <a:defRPr>
                <a:solidFill>
                  <a:schemeClr val="accent1"/>
                </a:solidFill>
                <a:latin typeface="DM Sans Medium"/>
                <a:ea typeface="DM Sans Medium"/>
                <a:cs typeface="DM Sans Medium"/>
                <a:sym typeface="DM Sans Medium"/>
              </a:defRPr>
            </a:lvl1pPr>
            <a:lvl2pPr lvl="1" rtl="0">
              <a:spcBef>
                <a:spcPts val="500"/>
              </a:spcBef>
              <a:spcAft>
                <a:spcPts val="0"/>
              </a:spcAft>
              <a:buSzPts val="2000"/>
              <a:buNone/>
              <a:defRPr/>
            </a:lvl2pPr>
            <a:lvl3pPr lvl="2" rtl="0">
              <a:spcBef>
                <a:spcPts val="500"/>
              </a:spcBef>
              <a:spcAft>
                <a:spcPts val="0"/>
              </a:spcAft>
              <a:buSzPts val="1600"/>
              <a:buNone/>
              <a:defRPr/>
            </a:lvl3pPr>
            <a:lvl4pPr lvl="3" rtl="0">
              <a:spcBef>
                <a:spcPts val="500"/>
              </a:spcBef>
              <a:spcAft>
                <a:spcPts val="0"/>
              </a:spcAft>
              <a:buSzPts val="1600"/>
              <a:buNone/>
              <a:defRPr/>
            </a:lvl4pPr>
            <a:lvl5pPr lvl="4" rtl="0">
              <a:spcBef>
                <a:spcPts val="500"/>
              </a:spcBef>
              <a:spcAft>
                <a:spcPts val="0"/>
              </a:spcAft>
              <a:buSzPts val="1600"/>
              <a:buNone/>
              <a:defRPr/>
            </a:lvl5pPr>
            <a:lvl6pPr lvl="5" rtl="0">
              <a:spcBef>
                <a:spcPts val="500"/>
              </a:spcBef>
              <a:spcAft>
                <a:spcPts val="0"/>
              </a:spcAft>
              <a:buSzPts val="1600"/>
              <a:buNone/>
              <a:defRPr/>
            </a:lvl6pPr>
            <a:lvl7pPr lvl="6" rtl="0">
              <a:spcBef>
                <a:spcPts val="500"/>
              </a:spcBef>
              <a:spcAft>
                <a:spcPts val="0"/>
              </a:spcAft>
              <a:buSzPts val="1600"/>
              <a:buNone/>
              <a:defRPr/>
            </a:lvl7pPr>
            <a:lvl8pPr lvl="7" rtl="0">
              <a:spcBef>
                <a:spcPts val="500"/>
              </a:spcBef>
              <a:spcAft>
                <a:spcPts val="0"/>
              </a:spcAft>
              <a:buSzPts val="1600"/>
              <a:buNone/>
              <a:defRPr/>
            </a:lvl8pPr>
            <a:lvl9pPr lvl="8" rtl="0">
              <a:spcBef>
                <a:spcPts val="500"/>
              </a:spcBef>
              <a:spcAft>
                <a:spcPts val="0"/>
              </a:spcAft>
              <a:buSzPts val="1600"/>
              <a:buNone/>
              <a:defRPr/>
            </a:lvl9pPr>
          </a:lstStyle>
          <a:p/>
        </p:txBody>
      </p:sp>
      <p:cxnSp>
        <p:nvCxnSpPr>
          <p:cNvPr id="73" name="Google Shape;73;p10"/>
          <p:cNvCxnSpPr/>
          <p:nvPr/>
        </p:nvCxnSpPr>
        <p:spPr>
          <a:xfrm>
            <a:off x="7933896" y="1892033"/>
            <a:ext cx="0" cy="4425900"/>
          </a:xfrm>
          <a:prstGeom prst="straightConnector1">
            <a:avLst/>
          </a:prstGeom>
          <a:noFill/>
          <a:ln cap="flat" cmpd="sng" w="9525">
            <a:solidFill>
              <a:srgbClr val="EF6450"/>
            </a:solidFill>
            <a:prstDash val="solid"/>
            <a:miter lim="800000"/>
            <a:headEnd len="med" w="med" type="oval"/>
            <a:tailEnd len="med" w="med" type="oval"/>
          </a:ln>
        </p:spPr>
      </p:cxnSp>
      <p:cxnSp>
        <p:nvCxnSpPr>
          <p:cNvPr id="74" name="Google Shape;74;p10"/>
          <p:cNvCxnSpPr/>
          <p:nvPr/>
        </p:nvCxnSpPr>
        <p:spPr>
          <a:xfrm>
            <a:off x="4236558" y="1892033"/>
            <a:ext cx="0" cy="4425900"/>
          </a:xfrm>
          <a:prstGeom prst="straightConnector1">
            <a:avLst/>
          </a:prstGeom>
          <a:noFill/>
          <a:ln cap="flat" cmpd="sng" w="9525">
            <a:solidFill>
              <a:srgbClr val="EF6450"/>
            </a:solidFill>
            <a:prstDash val="solid"/>
            <a:miter lim="800000"/>
            <a:headEnd len="med" w="med" type="oval"/>
            <a:tailEnd len="med" w="med" type="oval"/>
          </a:ln>
        </p:spPr>
      </p:cxnSp>
      <p:sp>
        <p:nvSpPr>
          <p:cNvPr id="75" name="Google Shape;75;p10"/>
          <p:cNvSpPr txBox="1"/>
          <p:nvPr>
            <p:ph idx="2" type="body"/>
          </p:nvPr>
        </p:nvSpPr>
        <p:spPr>
          <a:xfrm>
            <a:off x="761809"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76" name="Google Shape;76;p10"/>
          <p:cNvSpPr txBox="1"/>
          <p:nvPr>
            <p:ph idx="3" type="body"/>
          </p:nvPr>
        </p:nvSpPr>
        <p:spPr>
          <a:xfrm>
            <a:off x="4482478"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77" name="Google Shape;77;p10"/>
          <p:cNvSpPr txBox="1"/>
          <p:nvPr>
            <p:ph idx="4" type="body"/>
          </p:nvPr>
        </p:nvSpPr>
        <p:spPr>
          <a:xfrm>
            <a:off x="8167756" y="2825567"/>
            <a:ext cx="3224100" cy="32337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1100"/>
              </a:spcBef>
              <a:spcAft>
                <a:spcPts val="0"/>
              </a:spcAft>
              <a:buClr>
                <a:schemeClr val="accent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15000"/>
              </a:lnSpc>
              <a:spcBef>
                <a:spcPts val="500"/>
              </a:spcBef>
              <a:spcAft>
                <a:spcPts val="0"/>
              </a:spcAft>
              <a:buClr>
                <a:schemeClr val="accent4"/>
              </a:buClr>
              <a:buSzPts val="1200"/>
              <a:buFont typeface="DM Sans"/>
              <a:buChar char="•"/>
              <a:defRPr i="0" sz="1200" u="none" cap="none" strike="noStrike">
                <a:solidFill>
                  <a:schemeClr val="dk1"/>
                </a:solidFill>
                <a:latin typeface="DM Sans"/>
                <a:ea typeface="DM Sans"/>
                <a:cs typeface="DM Sans"/>
                <a:sym typeface="DM Sans"/>
              </a:defRPr>
            </a:lvl2pPr>
            <a:lvl3pPr indent="-304800" lvl="2" marL="1371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3pPr>
            <a:lvl4pPr indent="-304800" lvl="3" marL="1828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4pPr>
            <a:lvl5pPr indent="-304800" lvl="4" marL="22860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5pPr>
            <a:lvl6pPr indent="-304800" lvl="5" marL="27432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6pPr>
            <a:lvl7pPr indent="-304800" lvl="6" marL="32004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7pPr>
            <a:lvl8pPr indent="-304800" lvl="7" marL="36576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8pPr>
            <a:lvl9pPr indent="-304800" lvl="8" marL="4114800" marR="0" rtl="0" algn="l">
              <a:lnSpc>
                <a:spcPct val="115000"/>
              </a:lnSpc>
              <a:spcBef>
                <a:spcPts val="5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9pPr>
          </a:lstStyle>
          <a:p/>
        </p:txBody>
      </p:sp>
      <p:sp>
        <p:nvSpPr>
          <p:cNvPr id="78" name="Google Shape;78;p10"/>
          <p:cNvSpPr txBox="1"/>
          <p:nvPr>
            <p:ph idx="5" type="subTitle"/>
          </p:nvPr>
        </p:nvSpPr>
        <p:spPr>
          <a:xfrm>
            <a:off x="786070"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79" name="Google Shape;79;p10"/>
          <p:cNvSpPr txBox="1"/>
          <p:nvPr>
            <p:ph idx="6" type="subTitle"/>
          </p:nvPr>
        </p:nvSpPr>
        <p:spPr>
          <a:xfrm>
            <a:off x="4494675"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80" name="Google Shape;80;p10"/>
          <p:cNvSpPr txBox="1"/>
          <p:nvPr>
            <p:ph idx="7" type="subTitle"/>
          </p:nvPr>
        </p:nvSpPr>
        <p:spPr>
          <a:xfrm>
            <a:off x="8179953" y="1970336"/>
            <a:ext cx="3199500" cy="643200"/>
          </a:xfrm>
          <a:prstGeom prst="rect">
            <a:avLst/>
          </a:prstGeom>
        </p:spPr>
        <p:txBody>
          <a:bodyPr anchorCtr="0" anchor="t" bIns="0" lIns="0" spcFirstLastPara="1" rIns="0" wrap="square" tIns="0">
            <a:noAutofit/>
          </a:bodyPr>
          <a:lstStyle>
            <a:lvl1pPr lvl="0" rtl="0">
              <a:lnSpc>
                <a:spcPct val="115000"/>
              </a:lnSpc>
              <a:spcBef>
                <a:spcPts val="1100"/>
              </a:spcBef>
              <a:spcAft>
                <a:spcPts val="0"/>
              </a:spcAft>
              <a:buClr>
                <a:schemeClr val="dk1"/>
              </a:buClr>
              <a:buSzPts val="2000"/>
              <a:buNone/>
              <a:defRPr b="1" sz="2000"/>
            </a:lvl1pPr>
            <a:lvl2pPr lvl="1" rtl="0">
              <a:lnSpc>
                <a:spcPct val="115000"/>
              </a:lnSpc>
              <a:spcBef>
                <a:spcPts val="500"/>
              </a:spcBef>
              <a:spcAft>
                <a:spcPts val="0"/>
              </a:spcAft>
              <a:buSzPts val="2000"/>
              <a:buNone/>
              <a:defRPr/>
            </a:lvl2pPr>
            <a:lvl3pPr lvl="2" rtl="0">
              <a:lnSpc>
                <a:spcPct val="115000"/>
              </a:lnSpc>
              <a:spcBef>
                <a:spcPts val="500"/>
              </a:spcBef>
              <a:spcAft>
                <a:spcPts val="0"/>
              </a:spcAft>
              <a:buSzPts val="2000"/>
              <a:buNone/>
              <a:defRPr sz="2000"/>
            </a:lvl3pPr>
            <a:lvl4pPr lvl="3" rtl="0">
              <a:lnSpc>
                <a:spcPct val="115000"/>
              </a:lnSpc>
              <a:spcBef>
                <a:spcPts val="500"/>
              </a:spcBef>
              <a:spcAft>
                <a:spcPts val="0"/>
              </a:spcAft>
              <a:buSzPts val="2000"/>
              <a:buNone/>
              <a:defRPr sz="2000"/>
            </a:lvl4pPr>
            <a:lvl5pPr lvl="4" rtl="0">
              <a:lnSpc>
                <a:spcPct val="115000"/>
              </a:lnSpc>
              <a:spcBef>
                <a:spcPts val="500"/>
              </a:spcBef>
              <a:spcAft>
                <a:spcPts val="0"/>
              </a:spcAft>
              <a:buSzPts val="2000"/>
              <a:buNone/>
              <a:defRPr sz="2000"/>
            </a:lvl5pPr>
            <a:lvl6pPr lvl="5" rtl="0">
              <a:lnSpc>
                <a:spcPct val="115000"/>
              </a:lnSpc>
              <a:spcBef>
                <a:spcPts val="500"/>
              </a:spcBef>
              <a:spcAft>
                <a:spcPts val="0"/>
              </a:spcAft>
              <a:buSzPts val="2000"/>
              <a:buNone/>
              <a:defRPr sz="2000"/>
            </a:lvl6pPr>
            <a:lvl7pPr lvl="6" rtl="0">
              <a:lnSpc>
                <a:spcPct val="115000"/>
              </a:lnSpc>
              <a:spcBef>
                <a:spcPts val="500"/>
              </a:spcBef>
              <a:spcAft>
                <a:spcPts val="0"/>
              </a:spcAft>
              <a:buSzPts val="2000"/>
              <a:buNone/>
              <a:defRPr sz="2000"/>
            </a:lvl7pPr>
            <a:lvl8pPr lvl="7" rtl="0">
              <a:lnSpc>
                <a:spcPct val="115000"/>
              </a:lnSpc>
              <a:spcBef>
                <a:spcPts val="500"/>
              </a:spcBef>
              <a:spcAft>
                <a:spcPts val="0"/>
              </a:spcAft>
              <a:buSzPts val="2000"/>
              <a:buNone/>
              <a:defRPr sz="2000"/>
            </a:lvl8pPr>
            <a:lvl9pPr lvl="8" rtl="0">
              <a:lnSpc>
                <a:spcPct val="115000"/>
              </a:lnSpc>
              <a:spcBef>
                <a:spcPts val="500"/>
              </a:spcBef>
              <a:spcAft>
                <a:spcPts val="0"/>
              </a:spcAft>
              <a:buSzPts val="2000"/>
              <a:buNone/>
              <a:defRPr sz="2000"/>
            </a:lvl9pPr>
          </a:lstStyle>
          <a:p/>
        </p:txBody>
      </p:sp>
      <p:sp>
        <p:nvSpPr>
          <p:cNvPr id="81" name="Google Shape;81;p10"/>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37" Type="http://schemas.openxmlformats.org/officeDocument/2006/relationships/slideLayout" Target="../slideLayouts/slideLayout36.xml"/><Relationship Id="rId14" Type="http://schemas.openxmlformats.org/officeDocument/2006/relationships/slideLayout" Target="../slideLayouts/slideLayout13.xml"/><Relationship Id="rId36" Type="http://schemas.openxmlformats.org/officeDocument/2006/relationships/slideLayout" Target="../slideLayouts/slideLayout35.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38" Type="http://schemas.openxmlformats.org/officeDocument/2006/relationships/theme" Target="../theme/theme1.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5" Type="http://schemas.openxmlformats.org/officeDocument/2006/relationships/slideLayout" Target="../slideLayouts/slideLayout50.xml"/><Relationship Id="rId14" Type="http://schemas.openxmlformats.org/officeDocument/2006/relationships/slideLayout" Target="../slideLayouts/slideLayout49.xml"/><Relationship Id="rId1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49245"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i="0" sz="4000" u="none" cap="none" strike="noStrike">
                <a:solidFill>
                  <a:schemeClr val="dk1"/>
                </a:solidFill>
                <a:latin typeface="DM Sans Medium"/>
                <a:ea typeface="DM Sans Medium"/>
                <a:cs typeface="DM Sans Medium"/>
                <a:sym typeface="DM Sans Medium"/>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7" name="Google Shape;7;p1"/>
          <p:cNvSpPr txBox="1"/>
          <p:nvPr>
            <p:ph idx="1" type="body"/>
          </p:nvPr>
        </p:nvSpPr>
        <p:spPr>
          <a:xfrm>
            <a:off x="761809" y="1825633"/>
            <a:ext cx="10589400" cy="4351200"/>
          </a:xfrm>
          <a:prstGeom prst="rect">
            <a:avLst/>
          </a:prstGeom>
          <a:noFill/>
          <a:ln>
            <a:noFill/>
          </a:ln>
        </p:spPr>
        <p:txBody>
          <a:bodyPr anchorCtr="0" anchor="t" bIns="0" lIns="0" spcFirstLastPara="1" rIns="0" wrap="square" tIns="0">
            <a:noAutofit/>
          </a:bodyPr>
          <a:lstStyle>
            <a:lvl1pPr indent="-381000" lvl="0" marL="457200" marR="0" rtl="0" algn="l">
              <a:lnSpc>
                <a:spcPct val="90000"/>
              </a:lnSpc>
              <a:spcBef>
                <a:spcPts val="1100"/>
              </a:spcBef>
              <a:spcAft>
                <a:spcPts val="0"/>
              </a:spcAft>
              <a:buClr>
                <a:schemeClr val="accent1"/>
              </a:buClr>
              <a:buSzPts val="2400"/>
              <a:buFont typeface="DM Sans"/>
              <a:buChar char="•"/>
              <a:defRPr i="0" sz="2400" u="none" cap="none" strike="noStrike">
                <a:solidFill>
                  <a:schemeClr val="dk1"/>
                </a:solidFill>
                <a:latin typeface="DM Sans"/>
                <a:ea typeface="DM Sans"/>
                <a:cs typeface="DM Sans"/>
                <a:sym typeface="DM Sans"/>
              </a:defRPr>
            </a:lvl1pPr>
            <a:lvl2pPr indent="-355600" lvl="1" marL="914400" marR="0" rtl="0" algn="l">
              <a:lnSpc>
                <a:spcPct val="90000"/>
              </a:lnSpc>
              <a:spcBef>
                <a:spcPts val="500"/>
              </a:spcBef>
              <a:spcAft>
                <a:spcPts val="0"/>
              </a:spcAft>
              <a:buClr>
                <a:schemeClr val="accent4"/>
              </a:buClr>
              <a:buSzPts val="2000"/>
              <a:buFont typeface="DM Sans"/>
              <a:buChar char="•"/>
              <a:defRPr i="0" sz="2000" u="none" cap="none" strike="noStrike">
                <a:solidFill>
                  <a:schemeClr val="dk1"/>
                </a:solidFill>
                <a:latin typeface="DM Sans"/>
                <a:ea typeface="DM Sans"/>
                <a:cs typeface="DM Sans"/>
                <a:sym typeface="DM Sans"/>
              </a:defRPr>
            </a:lvl2pPr>
            <a:lvl3pPr indent="-330200" lvl="2" marL="13716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3pPr>
            <a:lvl4pPr indent="-330200" lvl="3" marL="18288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4pPr>
            <a:lvl5pPr indent="-330200" lvl="4" marL="22860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5pPr>
            <a:lvl6pPr indent="-330200" lvl="5" marL="27432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6pPr>
            <a:lvl7pPr indent="-330200" lvl="6" marL="32004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7pPr>
            <a:lvl8pPr indent="-330200" lvl="7" marL="36576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8pPr>
            <a:lvl9pPr indent="-330200" lvl="8" marL="4114800" marR="0" rtl="0" algn="l">
              <a:lnSpc>
                <a:spcPct val="90000"/>
              </a:lnSpc>
              <a:spcBef>
                <a:spcPts val="5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9pPr>
          </a:lstStyle>
          <a:p/>
        </p:txBody>
      </p:sp>
      <p:sp>
        <p:nvSpPr>
          <p:cNvPr id="8" name="Google Shape;8;p1"/>
          <p:cNvSpPr txBox="1"/>
          <p:nvPr/>
        </p:nvSpPr>
        <p:spPr>
          <a:xfrm>
            <a:off x="646561" y="6361500"/>
            <a:ext cx="5377800" cy="4155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 sz="1100">
                <a:solidFill>
                  <a:schemeClr val="accent5"/>
                </a:solidFill>
                <a:latin typeface="DM Sans"/>
                <a:ea typeface="DM Sans"/>
                <a:cs typeface="DM Sans"/>
                <a:sym typeface="DM Sans"/>
              </a:rPr>
              <a:t>©2023 Databricks Inc. — All rights reserved</a:t>
            </a:r>
            <a:endParaRPr sz="1100">
              <a:solidFill>
                <a:schemeClr val="accent5"/>
              </a:solidFill>
              <a:latin typeface="DM Sans"/>
              <a:ea typeface="DM Sans"/>
              <a:cs typeface="DM Sans"/>
              <a:sym typeface="DM Sans"/>
            </a:endParaRPr>
          </a:p>
        </p:txBody>
      </p:sp>
      <p:pic>
        <p:nvPicPr>
          <p:cNvPr id="9" name="Google Shape;9;p1"/>
          <p:cNvPicPr preferRelativeResize="0"/>
          <p:nvPr/>
        </p:nvPicPr>
        <p:blipFill>
          <a:blip r:embed="rId1">
            <a:alphaModFix/>
          </a:blip>
          <a:stretch>
            <a:fillRect/>
          </a:stretch>
        </p:blipFill>
        <p:spPr>
          <a:xfrm>
            <a:off x="10665331" y="6473302"/>
            <a:ext cx="186720" cy="186720"/>
          </a:xfrm>
          <a:prstGeom prst="rect">
            <a:avLst/>
          </a:prstGeom>
          <a:noFill/>
          <a:ln>
            <a:noFill/>
          </a:ln>
        </p:spPr>
      </p:pic>
      <p:sp>
        <p:nvSpPr>
          <p:cNvPr id="10" name="Google Shape;10;p1"/>
          <p:cNvSpPr txBox="1"/>
          <p:nvPr>
            <p:ph idx="12" type="sldNum"/>
          </p:nvPr>
        </p:nvSpPr>
        <p:spPr>
          <a:xfrm>
            <a:off x="11097669" y="6473300"/>
            <a:ext cx="324300" cy="186600"/>
          </a:xfrm>
          <a:prstGeom prst="rect">
            <a:avLst/>
          </a:prstGeom>
          <a:noFill/>
          <a:ln>
            <a:noFill/>
          </a:ln>
        </p:spPr>
        <p:txBody>
          <a:bodyPr anchorCtr="0" anchor="t" bIns="0" lIns="0" spcFirstLastPara="1" rIns="0" wrap="square" tIns="0">
            <a:noAutofit/>
          </a:bodyPr>
          <a:lstStyle>
            <a:lvl1pPr lvl="0" rtl="0" algn="r">
              <a:buNone/>
              <a:defRPr sz="1100">
                <a:solidFill>
                  <a:schemeClr val="accent5"/>
                </a:solidFill>
                <a:latin typeface="DM Sans"/>
                <a:ea typeface="DM Sans"/>
                <a:cs typeface="DM Sans"/>
                <a:sym typeface="DM Sans"/>
              </a:defRPr>
            </a:lvl1pPr>
            <a:lvl2pPr lvl="1" rtl="0" algn="r">
              <a:buNone/>
              <a:defRPr sz="1100">
                <a:solidFill>
                  <a:schemeClr val="accent5"/>
                </a:solidFill>
                <a:latin typeface="DM Sans"/>
                <a:ea typeface="DM Sans"/>
                <a:cs typeface="DM Sans"/>
                <a:sym typeface="DM Sans"/>
              </a:defRPr>
            </a:lvl2pPr>
            <a:lvl3pPr lvl="2" rtl="0" algn="r">
              <a:buNone/>
              <a:defRPr sz="1100">
                <a:solidFill>
                  <a:schemeClr val="accent5"/>
                </a:solidFill>
                <a:latin typeface="DM Sans"/>
                <a:ea typeface="DM Sans"/>
                <a:cs typeface="DM Sans"/>
                <a:sym typeface="DM Sans"/>
              </a:defRPr>
            </a:lvl3pPr>
            <a:lvl4pPr lvl="3" rtl="0" algn="r">
              <a:buNone/>
              <a:defRPr sz="1100">
                <a:solidFill>
                  <a:schemeClr val="accent5"/>
                </a:solidFill>
                <a:latin typeface="DM Sans"/>
                <a:ea typeface="DM Sans"/>
                <a:cs typeface="DM Sans"/>
                <a:sym typeface="DM Sans"/>
              </a:defRPr>
            </a:lvl4pPr>
            <a:lvl5pPr lvl="4" rtl="0" algn="r">
              <a:buNone/>
              <a:defRPr sz="1100">
                <a:solidFill>
                  <a:schemeClr val="accent5"/>
                </a:solidFill>
                <a:latin typeface="DM Sans"/>
                <a:ea typeface="DM Sans"/>
                <a:cs typeface="DM Sans"/>
                <a:sym typeface="DM Sans"/>
              </a:defRPr>
            </a:lvl5pPr>
            <a:lvl6pPr lvl="5" rtl="0" algn="r">
              <a:buNone/>
              <a:defRPr sz="1100">
                <a:solidFill>
                  <a:schemeClr val="accent5"/>
                </a:solidFill>
                <a:latin typeface="DM Sans"/>
                <a:ea typeface="DM Sans"/>
                <a:cs typeface="DM Sans"/>
                <a:sym typeface="DM Sans"/>
              </a:defRPr>
            </a:lvl6pPr>
            <a:lvl7pPr lvl="6" rtl="0" algn="r">
              <a:buNone/>
              <a:defRPr sz="1100">
                <a:solidFill>
                  <a:schemeClr val="accent5"/>
                </a:solidFill>
                <a:latin typeface="DM Sans"/>
                <a:ea typeface="DM Sans"/>
                <a:cs typeface="DM Sans"/>
                <a:sym typeface="DM Sans"/>
              </a:defRPr>
            </a:lvl7pPr>
            <a:lvl8pPr lvl="7" rtl="0" algn="r">
              <a:buNone/>
              <a:defRPr sz="1100">
                <a:solidFill>
                  <a:schemeClr val="accent5"/>
                </a:solidFill>
                <a:latin typeface="DM Sans"/>
                <a:ea typeface="DM Sans"/>
                <a:cs typeface="DM Sans"/>
                <a:sym typeface="DM Sans"/>
              </a:defRPr>
            </a:lvl8pPr>
            <a:lvl9pPr lvl="8" rtl="0" algn="r">
              <a:buNone/>
              <a:defRPr sz="1100">
                <a:solidFill>
                  <a:schemeClr val="accent5"/>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1" name="Google Shape;11;p1"/>
          <p:cNvSpPr txBox="1"/>
          <p:nvPr/>
        </p:nvSpPr>
        <p:spPr>
          <a:xfrm>
            <a:off x="6388242" y="6361500"/>
            <a:ext cx="4249200" cy="415500"/>
          </a:xfrm>
          <a:prstGeom prst="rect">
            <a:avLst/>
          </a:prstGeom>
          <a:noFill/>
          <a:ln>
            <a:noFill/>
          </a:ln>
        </p:spPr>
        <p:txBody>
          <a:bodyPr anchorCtr="0" anchor="t" bIns="121875" lIns="121875" spcFirstLastPara="1" rIns="121875" wrap="square" tIns="121875">
            <a:spAutoFit/>
          </a:bodyPr>
          <a:lstStyle/>
          <a:p>
            <a:pPr indent="0" lvl="0" marL="0" rtl="0" algn="r">
              <a:spcBef>
                <a:spcPts val="0"/>
              </a:spcBef>
              <a:spcAft>
                <a:spcPts val="0"/>
              </a:spcAft>
              <a:buNone/>
            </a:pPr>
            <a:r>
              <a:rPr lang="en" sz="1100">
                <a:solidFill>
                  <a:schemeClr val="accent5"/>
                </a:solidFill>
                <a:latin typeface="DM Sans"/>
                <a:ea typeface="DM Sans"/>
                <a:cs typeface="DM Sans"/>
                <a:sym typeface="DM Sans"/>
              </a:rPr>
              <a:t>Confidential and Proprietary</a:t>
            </a:r>
            <a:endParaRPr sz="1100">
              <a:solidFill>
                <a:schemeClr val="accent5"/>
              </a:solidFill>
              <a:latin typeface="DM Sans"/>
              <a:ea typeface="DM Sans"/>
              <a:cs typeface="DM Sans"/>
              <a:sym typeface="DM Sans"/>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1">
          <p15:clr>
            <a:srgbClr val="EA4335"/>
          </p15:clr>
        </p15:guide>
        <p15:guide id="8" pos="2185">
          <p15:clr>
            <a:srgbClr val="EA4335"/>
          </p15:clr>
        </p15:guide>
        <p15:guide id="9" pos="2651">
          <p15:clr>
            <a:srgbClr val="EA4335"/>
          </p15:clr>
        </p15:guide>
        <p15:guide id="10" pos="2755">
          <p15:clr>
            <a:srgbClr val="EA4335"/>
          </p15:clr>
        </p15:guide>
        <p15:guide id="11" pos="3223">
          <p15:clr>
            <a:srgbClr val="EA4335"/>
          </p15:clr>
        </p15:guide>
        <p15:guide id="12" pos="3326">
          <p15:clr>
            <a:srgbClr val="EA4335"/>
          </p15:clr>
        </p15:guide>
        <p15:guide id="13" pos="3795">
          <p15:clr>
            <a:srgbClr val="EA4335"/>
          </p15:clr>
        </p15:guide>
        <p15:guide id="14" pos="3883">
          <p15:clr>
            <a:srgbClr val="EA4335"/>
          </p15:clr>
        </p15:guide>
        <p15:guide id="15" pos="4367">
          <p15:clr>
            <a:srgbClr val="EA4335"/>
          </p15:clr>
        </p15:guide>
        <p15:guide id="16" pos="4455">
          <p15:clr>
            <a:srgbClr val="EA4335"/>
          </p15:clr>
        </p15:guide>
        <p15:guide id="17" pos="4923">
          <p15:clr>
            <a:srgbClr val="EA4335"/>
          </p15:clr>
        </p15:guide>
        <p15:guide id="18" pos="5027">
          <p15:clr>
            <a:srgbClr val="EA4335"/>
          </p15:clr>
        </p15:guide>
        <p15:guide id="19" pos="5493">
          <p15:clr>
            <a:srgbClr val="EA4335"/>
          </p15:clr>
        </p15:guide>
        <p15:guide id="20" pos="5587">
          <p15:clr>
            <a:srgbClr val="EA4335"/>
          </p15:clr>
        </p15:guide>
        <p15:guide id="21" pos="6064">
          <p15:clr>
            <a:srgbClr val="EA4335"/>
          </p15:clr>
        </p15:guide>
        <p15:guide id="22" pos="6161">
          <p15:clr>
            <a:srgbClr val="EA4335"/>
          </p15:clr>
        </p15:guide>
        <p15:guide id="23" pos="6622">
          <p15:clr>
            <a:srgbClr val="EA4335"/>
          </p15:clr>
        </p15:guide>
        <p15:guide id="24" pos="6718">
          <p15:clr>
            <a:srgbClr val="EA4335"/>
          </p15:clr>
        </p15:guide>
        <p15:guide id="25" pos="7198">
          <p15:clr>
            <a:srgbClr val="EA4335"/>
          </p15:clr>
        </p15:guide>
        <p15:guide id="26" pos="7294">
          <p15:clr>
            <a:srgbClr val="EA4335"/>
          </p15:clr>
        </p15:guide>
        <p15:guide id="27" orient="horz" pos="3936">
          <p15:clr>
            <a:srgbClr val="EA4335"/>
          </p15:clr>
        </p15:guide>
        <p15:guide id="28" orient="horz" pos="384">
          <p15:clr>
            <a:srgbClr val="EA4335"/>
          </p15:clr>
        </p15:guide>
        <p15:guide id="29" pos="3839">
          <p15:clr>
            <a:srgbClr val="EA4335"/>
          </p15:clr>
        </p15:guide>
        <p15:guide id="30" orient="horz" pos="216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6" name="Shape 296"/>
        <p:cNvGrpSpPr/>
        <p:nvPr/>
      </p:nvGrpSpPr>
      <p:grpSpPr>
        <a:xfrm>
          <a:off x="0" y="0"/>
          <a:ext cx="0" cy="0"/>
          <a:chOff x="0" y="0"/>
          <a:chExt cx="0" cy="0"/>
        </a:xfrm>
      </p:grpSpPr>
      <p:sp>
        <p:nvSpPr>
          <p:cNvPr id="297" name="Google Shape;297;p38"/>
          <p:cNvSpPr txBox="1"/>
          <p:nvPr>
            <p:ph type="title"/>
          </p:nvPr>
        </p:nvSpPr>
        <p:spPr>
          <a:xfrm>
            <a:off x="749253" y="535597"/>
            <a:ext cx="10659300" cy="5835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000"/>
              <a:buFont typeface="DM Sans Medium"/>
              <a:buNone/>
              <a:defRPr b="0" i="0" sz="4000" u="none" cap="none" strike="noStrike">
                <a:solidFill>
                  <a:schemeClr val="dk1"/>
                </a:solidFill>
                <a:latin typeface="DM Sans Medium"/>
                <a:ea typeface="DM Sans Medium"/>
                <a:cs typeface="DM Sans Medium"/>
                <a:sym typeface="DM Sans Medium"/>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298" name="Google Shape;298;p38"/>
          <p:cNvSpPr txBox="1"/>
          <p:nvPr>
            <p:ph idx="1" type="body"/>
          </p:nvPr>
        </p:nvSpPr>
        <p:spPr>
          <a:xfrm>
            <a:off x="761817" y="1825633"/>
            <a:ext cx="10589400" cy="4351200"/>
          </a:xfrm>
          <a:prstGeom prst="rect">
            <a:avLst/>
          </a:prstGeom>
          <a:noFill/>
          <a:ln>
            <a:noFill/>
          </a:ln>
        </p:spPr>
        <p:txBody>
          <a:bodyPr anchorCtr="0" anchor="t" bIns="0" lIns="0" spcFirstLastPara="1" rIns="0" wrap="square" tIns="0">
            <a:noAutofit/>
          </a:bodyPr>
          <a:lstStyle>
            <a:lvl1pPr indent="-381000" lvl="0" marL="457200" marR="0" rtl="0" algn="l">
              <a:lnSpc>
                <a:spcPct val="90000"/>
              </a:lnSpc>
              <a:spcBef>
                <a:spcPts val="1100"/>
              </a:spcBef>
              <a:spcAft>
                <a:spcPts val="0"/>
              </a:spcAft>
              <a:buClr>
                <a:schemeClr val="accent1"/>
              </a:buClr>
              <a:buSzPts val="2400"/>
              <a:buFont typeface="DM Sans"/>
              <a:buChar char="•"/>
              <a:defRPr b="0" i="0" sz="2400" u="none" cap="none" strike="noStrike">
                <a:solidFill>
                  <a:schemeClr val="dk1"/>
                </a:solidFill>
                <a:latin typeface="DM Sans"/>
                <a:ea typeface="DM Sans"/>
                <a:cs typeface="DM Sans"/>
                <a:sym typeface="DM Sans"/>
              </a:defRPr>
            </a:lvl1pPr>
            <a:lvl2pPr indent="-355600" lvl="1" marL="914400" marR="0" rtl="0" algn="l">
              <a:lnSpc>
                <a:spcPct val="90000"/>
              </a:lnSpc>
              <a:spcBef>
                <a:spcPts val="500"/>
              </a:spcBef>
              <a:spcAft>
                <a:spcPts val="0"/>
              </a:spcAft>
              <a:buClr>
                <a:schemeClr val="accent4"/>
              </a:buClr>
              <a:buSzPts val="2000"/>
              <a:buFont typeface="DM Sans"/>
              <a:buChar char="•"/>
              <a:defRPr b="0" i="0" sz="2000" u="none" cap="none" strike="noStrike">
                <a:solidFill>
                  <a:schemeClr val="dk1"/>
                </a:solidFill>
                <a:latin typeface="DM Sans"/>
                <a:ea typeface="DM Sans"/>
                <a:cs typeface="DM Sans"/>
                <a:sym typeface="DM Sans"/>
              </a:defRPr>
            </a:lvl2pPr>
            <a:lvl3pPr indent="-330200" lvl="2" marL="13716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3pPr>
            <a:lvl4pPr indent="-330200" lvl="3" marL="18288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4pPr>
            <a:lvl5pPr indent="-330200" lvl="4" marL="22860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5pPr>
            <a:lvl6pPr indent="-330200" lvl="5" marL="27432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6pPr>
            <a:lvl7pPr indent="-330200" lvl="6" marL="32004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7pPr>
            <a:lvl8pPr indent="-330200" lvl="7" marL="36576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8pPr>
            <a:lvl9pPr indent="-330200" lvl="8" marL="4114800" marR="0" rtl="0" algn="l">
              <a:lnSpc>
                <a:spcPct val="90000"/>
              </a:lnSpc>
              <a:spcBef>
                <a:spcPts val="500"/>
              </a:spcBef>
              <a:spcAft>
                <a:spcPts val="0"/>
              </a:spcAft>
              <a:buClr>
                <a:schemeClr val="dk1"/>
              </a:buClr>
              <a:buSzPts val="1600"/>
              <a:buFont typeface="DM Sans"/>
              <a:buChar char="•"/>
              <a:defRPr b="0" i="0" sz="1600" u="none" cap="none" strike="noStrike">
                <a:solidFill>
                  <a:schemeClr val="dk1"/>
                </a:solidFill>
                <a:latin typeface="DM Sans"/>
                <a:ea typeface="DM Sans"/>
                <a:cs typeface="DM Sans"/>
                <a:sym typeface="DM Sans"/>
              </a:defRPr>
            </a:lvl9pPr>
          </a:lstStyle>
          <a:p/>
        </p:txBody>
      </p:sp>
      <p:pic>
        <p:nvPicPr>
          <p:cNvPr id="299" name="Google Shape;299;p38"/>
          <p:cNvPicPr preferRelativeResize="0"/>
          <p:nvPr/>
        </p:nvPicPr>
        <p:blipFill rotWithShape="1">
          <a:blip r:embed="rId1">
            <a:alphaModFix/>
          </a:blip>
          <a:srcRect b="0" l="0" r="0" t="0"/>
          <a:stretch/>
        </p:blipFill>
        <p:spPr>
          <a:xfrm>
            <a:off x="11739508" y="6473302"/>
            <a:ext cx="186673" cy="18667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4">
          <p15:clr>
            <a:srgbClr val="EA4335"/>
          </p15:clr>
        </p15:guide>
        <p15:guide id="2" pos="480">
          <p15:clr>
            <a:srgbClr val="EA4335"/>
          </p15:clr>
        </p15:guide>
        <p15:guide id="3" pos="960">
          <p15:clr>
            <a:srgbClr val="EA4335"/>
          </p15:clr>
        </p15:guide>
        <p15:guide id="4" pos="1056">
          <p15:clr>
            <a:srgbClr val="EA4335"/>
          </p15:clr>
        </p15:guide>
        <p15:guide id="5" pos="1518">
          <p15:clr>
            <a:srgbClr val="EA4335"/>
          </p15:clr>
        </p15:guide>
        <p15:guide id="6" pos="1614">
          <p15:clr>
            <a:srgbClr val="EA4335"/>
          </p15:clr>
        </p15:guide>
        <p15:guide id="7" pos="2091">
          <p15:clr>
            <a:srgbClr val="EA4335"/>
          </p15:clr>
        </p15:guide>
        <p15:guide id="8" pos="2185">
          <p15:clr>
            <a:srgbClr val="EA4335"/>
          </p15:clr>
        </p15:guide>
        <p15:guide id="9" pos="2651">
          <p15:clr>
            <a:srgbClr val="EA4335"/>
          </p15:clr>
        </p15:guide>
        <p15:guide id="10" pos="2755">
          <p15:clr>
            <a:srgbClr val="EA4335"/>
          </p15:clr>
        </p15:guide>
        <p15:guide id="11" pos="3223">
          <p15:clr>
            <a:srgbClr val="EA4335"/>
          </p15:clr>
        </p15:guide>
        <p15:guide id="12" pos="3326">
          <p15:clr>
            <a:srgbClr val="EA4335"/>
          </p15:clr>
        </p15:guide>
        <p15:guide id="13" pos="3795">
          <p15:clr>
            <a:srgbClr val="EA4335"/>
          </p15:clr>
        </p15:guide>
        <p15:guide id="14" pos="3883">
          <p15:clr>
            <a:srgbClr val="EA4335"/>
          </p15:clr>
        </p15:guide>
        <p15:guide id="15" pos="4367">
          <p15:clr>
            <a:srgbClr val="EA4335"/>
          </p15:clr>
        </p15:guide>
        <p15:guide id="16" pos="4455">
          <p15:clr>
            <a:srgbClr val="EA4335"/>
          </p15:clr>
        </p15:guide>
        <p15:guide id="17" pos="4923">
          <p15:clr>
            <a:srgbClr val="EA4335"/>
          </p15:clr>
        </p15:guide>
        <p15:guide id="18" pos="5027">
          <p15:clr>
            <a:srgbClr val="EA4335"/>
          </p15:clr>
        </p15:guide>
        <p15:guide id="19" pos="5493">
          <p15:clr>
            <a:srgbClr val="EA4335"/>
          </p15:clr>
        </p15:guide>
        <p15:guide id="20" pos="5587">
          <p15:clr>
            <a:srgbClr val="EA4335"/>
          </p15:clr>
        </p15:guide>
        <p15:guide id="21" pos="6064">
          <p15:clr>
            <a:srgbClr val="EA4335"/>
          </p15:clr>
        </p15:guide>
        <p15:guide id="22" pos="6161">
          <p15:clr>
            <a:srgbClr val="EA4335"/>
          </p15:clr>
        </p15:guide>
        <p15:guide id="23" pos="6622">
          <p15:clr>
            <a:srgbClr val="EA4335"/>
          </p15:clr>
        </p15:guide>
        <p15:guide id="24" pos="6718">
          <p15:clr>
            <a:srgbClr val="EA4335"/>
          </p15:clr>
        </p15:guide>
        <p15:guide id="25" pos="7198">
          <p15:clr>
            <a:srgbClr val="EA4335"/>
          </p15:clr>
        </p15:guide>
        <p15:guide id="26" pos="7294">
          <p15:clr>
            <a:srgbClr val="EA4335"/>
          </p15:clr>
        </p15:guide>
        <p15:guide id="27" orient="horz" pos="3936">
          <p15:clr>
            <a:srgbClr val="EA4335"/>
          </p15:clr>
        </p15:guide>
        <p15:guide id="28" orient="horz" pos="384">
          <p15:clr>
            <a:srgbClr val="EA4335"/>
          </p15:clr>
        </p15:guide>
        <p15:guide id="29" pos="3839">
          <p15:clr>
            <a:srgbClr val="EA4335"/>
          </p15:clr>
        </p15:guide>
        <p15:guide id="30" orient="horz" pos="216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hyperlink" Target="https://docs.databricks.com/en/mlflow/models-in-uc.html" TargetMode="External"/><Relationship Id="rId9" Type="http://schemas.openxmlformats.org/officeDocument/2006/relationships/image" Target="../media/image21.png"/><Relationship Id="rId5" Type="http://schemas.openxmlformats.org/officeDocument/2006/relationships/image" Target="../media/image14.png"/><Relationship Id="rId6" Type="http://schemas.openxmlformats.org/officeDocument/2006/relationships/image" Target="../media/image16.png"/><Relationship Id="rId7" Type="http://schemas.openxmlformats.org/officeDocument/2006/relationships/image" Target="../media/image18.png"/><Relationship Id="rId8" Type="http://schemas.openxmlformats.org/officeDocument/2006/relationships/image" Target="../media/image17.png"/><Relationship Id="rId10"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5.xml"/><Relationship Id="rId3" Type="http://schemas.openxmlformats.org/officeDocument/2006/relationships/hyperlink" Target="https://mlflow.org/docs/latest/llm-tracking.html" TargetMode="External"/><Relationship Id="rId4" Type="http://schemas.openxmlformats.org/officeDocument/2006/relationships/hyperlink" Target="https://python.langchain.com/docs/get_started/introduction" TargetMode="External"/><Relationship Id="rId5" Type="http://schemas.openxmlformats.org/officeDocument/2006/relationships/hyperlink" Target="https://gpt-index.readthedocs.io/en/latest/" TargetMode="External"/><Relationship Id="rId6" Type="http://schemas.openxmlformats.org/officeDocument/2006/relationships/hyperlink" Target="https://github.com/stanfordnlp/dspy" TargetMode="External"/><Relationship Id="rId7"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6.xml"/><Relationship Id="rId3" Type="http://schemas.openxmlformats.org/officeDocument/2006/relationships/hyperlink" Target="https://mlflow.org/docs/latest/llm-tracking.html" TargetMode="External"/><Relationship Id="rId4" Type="http://schemas.openxmlformats.org/officeDocument/2006/relationships/hyperlink" Target="https://python.langchain.com/docs/get_started/introduction" TargetMode="External"/><Relationship Id="rId5" Type="http://schemas.openxmlformats.org/officeDocument/2006/relationships/hyperlink" Target="https://gpt-index.readthedocs.io/en/latest/" TargetMode="External"/><Relationship Id="rId6" Type="http://schemas.openxmlformats.org/officeDocument/2006/relationships/hyperlink" Target="https://github.com/stanfordnlp/dspy" TargetMode="External"/><Relationship Id="rId7"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3.png"/><Relationship Id="rId6" Type="http://schemas.openxmlformats.org/officeDocument/2006/relationships/image" Target="../media/image26.png"/><Relationship Id="rId7"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6.xml"/><Relationship Id="rId3" Type="http://schemas.openxmlformats.org/officeDocument/2006/relationships/hyperlink" Target="https://en.wikipedia.org/wiki/Hallucination_(artificial_intelligence)"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3.xml"/><Relationship Id="rId3" Type="http://schemas.openxmlformats.org/officeDocument/2006/relationships/hyperlink" Target="https://youtu.be/BqhzreIwzGg?t=1050" TargetMode="External"/><Relationship Id="rId4" Type="http://schemas.openxmlformats.org/officeDocument/2006/relationships/hyperlink" Target="https://huggingface.co/blog/evaluating-mmlu-leaderboard" TargetMode="External"/><Relationship Id="rId5" Type="http://schemas.openxmlformats.org/officeDocument/2006/relationships/hyperlink" Target="https://en.wikipedia.org/wiki/BLEU" TargetMode="External"/><Relationship Id="rId6" Type="http://schemas.openxmlformats.org/officeDocument/2006/relationships/hyperlink" Target="https://en.wikipedia.org/wiki/ROUGE_(metric)"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4.xml"/><Relationship Id="rId3" Type="http://schemas.openxmlformats.org/officeDocument/2006/relationships/hyperlink" Target="https://arxiv.org/abs/2206.04615" TargetMode="External"/><Relationship Id="rId4" Type="http://schemas.openxmlformats.org/officeDocument/2006/relationships/hyperlink" Target="https://github.com/EleutherAI/lm-evaluation-harness" TargetMode="External"/><Relationship Id="rId5" Type="http://schemas.openxmlformats.org/officeDocument/2006/relationships/hyperlink" Target="https://www.mosaicml.com/llm-evaluation" TargetMode="External"/><Relationship Id="rId6" Type="http://schemas.openxmlformats.org/officeDocument/2006/relationships/hyperlink" Target="https://www.databricks.com/blog/LLM-auto-eval-best-practices-RAG" TargetMode="External"/><Relationship Id="rId7"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6.xml"/><Relationship Id="rId3" Type="http://schemas.openxmlformats.org/officeDocument/2006/relationships/hyperlink" Target="https://huggingface.co/" TargetMode="External"/><Relationship Id="rId4" Type="http://schemas.openxmlformats.org/officeDocument/2006/relationships/image" Target="../media/image32.png"/><Relationship Id="rId5"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7.xml"/><Relationship Id="rId3" Type="http://schemas.openxmlformats.org/officeDocument/2006/relationships/hyperlink" Target="https://huggingface.co/" TargetMode="External"/><Relationship Id="rId4" Type="http://schemas.openxmlformats.org/officeDocument/2006/relationships/hyperlink" Target="https://mlflow.org/docs/latest/models.html" TargetMode="External"/><Relationship Id="rId5" Type="http://schemas.openxmlformats.org/officeDocument/2006/relationships/hyperlink" Target="https://huggingface.co/docs/transformers/en/main_classes/callback#transformers.integrations.MLflowCallback" TargetMode="External"/><Relationship Id="rId6" Type="http://schemas.openxmlformats.org/officeDocument/2006/relationships/hyperlink" Target="https://mlflow.org/docs/latest/models.html" TargetMode="External"/><Relationship Id="rId7" Type="http://schemas.openxmlformats.org/officeDocument/2006/relationships/image" Target="../media/image32.png"/><Relationship Id="rId8"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9.xml"/><Relationship Id="rId3" Type="http://schemas.openxmlformats.org/officeDocument/2006/relationships/hyperlink" Target="https://docs.databricks.com/en/machine-learning/model-serving/index.html#model-serving-with-databricks" TargetMode="External"/><Relationship Id="rId4" Type="http://schemas.openxmlformats.org/officeDocument/2006/relationships/hyperlink" Target="https://mlflow.org/docs/latest/gateway/index.html" TargetMode="External"/><Relationship Id="rId5" Type="http://schemas.openxmlformats.org/officeDocument/2006/relationships/hyperlink" Target="https://docs.databricks.com/en/machine-learning/train-model/huggingface/model-inference-nlp.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1.xml"/><Relationship Id="rId3" Type="http://schemas.openxmlformats.org/officeDocument/2006/relationships/hyperlink" Target="https://docs.google.com/document/d/1O3q5cHhP1mvhJIsTS0jEQlPK0W35xmGzdXsgRHaT1Mc/edit#heading=h.7qvo3zosz1en"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35.png"/><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36.png"/><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hyperlink" Target="https://www.databricks.com/resources/ebook/the-big-book-of-mlops" TargetMode="External"/><Relationship Id="rId4" Type="http://schemas.openxmlformats.org/officeDocument/2006/relationships/hyperlink" Target="https://docs.google.com/presentation/d/1STRQ4lWeAjzWk7nHIUBl3sGHOQYbaTgy2jVs2IxVWOo/edit#slide=id.gf7b9ec9ce5_0_1087"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3"/>
          <p:cNvSpPr txBox="1"/>
          <p:nvPr>
            <p:ph type="ctrTitle"/>
          </p:nvPr>
        </p:nvSpPr>
        <p:spPr>
          <a:xfrm>
            <a:off x="761800" y="1415575"/>
            <a:ext cx="5332800" cy="2387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LLMOps on Databricks</a:t>
            </a:r>
            <a:endParaRPr/>
          </a:p>
        </p:txBody>
      </p:sp>
      <p:sp>
        <p:nvSpPr>
          <p:cNvPr id="420" name="Google Shape;420;p53"/>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0" name="Shape 480"/>
        <p:cNvGrpSpPr/>
        <p:nvPr/>
      </p:nvGrpSpPr>
      <p:grpSpPr>
        <a:xfrm>
          <a:off x="0" y="0"/>
          <a:ext cx="0" cy="0"/>
          <a:chOff x="0" y="0"/>
          <a:chExt cx="0" cy="0"/>
        </a:xfrm>
      </p:grpSpPr>
      <p:pic>
        <p:nvPicPr>
          <p:cNvPr id="481" name="Google Shape;481;p62"/>
          <p:cNvPicPr preferRelativeResize="0"/>
          <p:nvPr/>
        </p:nvPicPr>
        <p:blipFill rotWithShape="1">
          <a:blip r:embed="rId3">
            <a:alphaModFix/>
          </a:blip>
          <a:srcRect b="0" l="0" r="0" t="0"/>
          <a:stretch/>
        </p:blipFill>
        <p:spPr>
          <a:xfrm>
            <a:off x="1066425" y="3114550"/>
            <a:ext cx="9836501" cy="3234351"/>
          </a:xfrm>
          <a:prstGeom prst="rect">
            <a:avLst/>
          </a:prstGeom>
          <a:noFill/>
          <a:ln>
            <a:noFill/>
          </a:ln>
          <a:effectLst>
            <a:outerShdw blurRad="71438" rotWithShape="0" algn="bl" dir="5400000" dist="38100">
              <a:srgbClr val="000000">
                <a:alpha val="20000"/>
              </a:srgbClr>
            </a:outerShdw>
          </a:effectLst>
        </p:spPr>
      </p:pic>
      <p:sp>
        <p:nvSpPr>
          <p:cNvPr id="482" name="Google Shape;482;p62"/>
          <p:cNvSpPr/>
          <p:nvPr/>
        </p:nvSpPr>
        <p:spPr>
          <a:xfrm>
            <a:off x="7923325" y="5119425"/>
            <a:ext cx="1793400" cy="4020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l">
              <a:lnSpc>
                <a:spcPct val="115000"/>
              </a:lnSpc>
              <a:spcBef>
                <a:spcPts val="1100"/>
              </a:spcBef>
              <a:spcAft>
                <a:spcPts val="0"/>
              </a:spcAft>
              <a:buNone/>
            </a:pPr>
            <a:r>
              <a:rPr lang="en">
                <a:solidFill>
                  <a:schemeClr val="dk1"/>
                </a:solidFill>
                <a:latin typeface="DM Sans"/>
                <a:ea typeface="DM Sans"/>
                <a:cs typeface="DM Sans"/>
                <a:sym typeface="DM Sans"/>
              </a:rPr>
              <a:t>DevOps</a:t>
            </a:r>
            <a:endParaRPr/>
          </a:p>
        </p:txBody>
      </p:sp>
      <p:sp>
        <p:nvSpPr>
          <p:cNvPr id="483" name="Google Shape;483;p62"/>
          <p:cNvSpPr txBox="1"/>
          <p:nvPr>
            <p:ph type="title"/>
          </p:nvPr>
        </p:nvSpPr>
        <p:spPr>
          <a:xfrm>
            <a:off x="749250" y="230801"/>
            <a:ext cx="10659300" cy="809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MLOps - What changes with LLMs?</a:t>
            </a:r>
            <a:endParaRPr sz="1800"/>
          </a:p>
        </p:txBody>
      </p:sp>
      <p:sp>
        <p:nvSpPr>
          <p:cNvPr id="484" name="Google Shape;484;p62"/>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85" name="Google Shape;485;p62"/>
          <p:cNvSpPr txBox="1"/>
          <p:nvPr/>
        </p:nvSpPr>
        <p:spPr>
          <a:xfrm>
            <a:off x="609450" y="963700"/>
            <a:ext cx="10488300" cy="43038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Font typeface="DM Sans"/>
              <a:buChar char="●"/>
            </a:pPr>
            <a:r>
              <a:rPr lang="en" sz="1600">
                <a:latin typeface="DM Sans"/>
                <a:ea typeface="DM Sans"/>
                <a:cs typeface="DM Sans"/>
                <a:sym typeface="DM Sans"/>
              </a:rPr>
              <a:t>Many existing tools and processes only require small adjustments to adapt to these new requirements</a:t>
            </a:r>
            <a:endParaRPr sz="1600">
              <a:latin typeface="DM Sans"/>
              <a:ea typeface="DM Sans"/>
              <a:cs typeface="DM Sans"/>
              <a:sym typeface="DM Sans"/>
            </a:endParaRPr>
          </a:p>
          <a:p>
            <a:pPr indent="-330200" lvl="1" marL="914400" rtl="0" algn="l">
              <a:lnSpc>
                <a:spcPct val="115000"/>
              </a:lnSpc>
              <a:spcBef>
                <a:spcPts val="0"/>
              </a:spcBef>
              <a:spcAft>
                <a:spcPts val="0"/>
              </a:spcAft>
              <a:buSzPts val="1600"/>
              <a:buFont typeface="DM Sans"/>
              <a:buChar char="○"/>
            </a:pPr>
            <a:r>
              <a:rPr lang="en" sz="1600">
                <a:latin typeface="DM Sans"/>
                <a:ea typeface="DM Sans"/>
                <a:cs typeface="DM Sans"/>
                <a:sym typeface="DM Sans"/>
              </a:rPr>
              <a:t>Separation of development, staging and production remains the same</a:t>
            </a:r>
            <a:endParaRPr sz="1600">
              <a:latin typeface="DM Sans"/>
              <a:ea typeface="DM Sans"/>
              <a:cs typeface="DM Sans"/>
              <a:sym typeface="DM Sans"/>
            </a:endParaRPr>
          </a:p>
          <a:p>
            <a:pPr indent="-330200" lvl="1" marL="914400" rtl="0" algn="l">
              <a:lnSpc>
                <a:spcPct val="115000"/>
              </a:lnSpc>
              <a:spcBef>
                <a:spcPts val="0"/>
              </a:spcBef>
              <a:spcAft>
                <a:spcPts val="0"/>
              </a:spcAft>
              <a:buSzPts val="1600"/>
              <a:buFont typeface="DM Sans"/>
              <a:buChar char="○"/>
            </a:pPr>
            <a:r>
              <a:rPr lang="en" sz="1600">
                <a:latin typeface="DM Sans"/>
                <a:ea typeface="DM Sans"/>
                <a:cs typeface="DM Sans"/>
                <a:sym typeface="DM Sans"/>
              </a:rPr>
              <a:t>Git version control and the </a:t>
            </a:r>
            <a:r>
              <a:rPr lang="en" sz="1600" u="sng">
                <a:solidFill>
                  <a:srgbClr val="1155CC"/>
                </a:solidFill>
                <a:latin typeface="DM Sans"/>
                <a:ea typeface="DM Sans"/>
                <a:cs typeface="DM Sans"/>
                <a:sym typeface="DM Sans"/>
                <a:hlinkClick r:id="rId4">
                  <a:extLst>
                    <a:ext uri="{A12FA001-AC4F-418D-AE19-62706E023703}">
                      <ahyp:hlinkClr val="tx"/>
                    </a:ext>
                  </a:extLst>
                </a:hlinkClick>
              </a:rPr>
              <a:t>MLflow Model Registry in Unity Catalog</a:t>
            </a:r>
            <a:r>
              <a:rPr lang="en" sz="1600">
                <a:latin typeface="DM Sans"/>
                <a:ea typeface="DM Sans"/>
                <a:cs typeface="DM Sans"/>
                <a:sym typeface="DM Sans"/>
              </a:rPr>
              <a:t> remain the primary conduits for promoting pipelines and models toward production.</a:t>
            </a:r>
            <a:endParaRPr sz="1600">
              <a:latin typeface="DM Sans"/>
              <a:ea typeface="DM Sans"/>
              <a:cs typeface="DM Sans"/>
              <a:sym typeface="DM Sans"/>
            </a:endParaRPr>
          </a:p>
          <a:p>
            <a:pPr indent="-330200" lvl="1" marL="914400" rtl="0" algn="l">
              <a:lnSpc>
                <a:spcPct val="115000"/>
              </a:lnSpc>
              <a:spcBef>
                <a:spcPts val="0"/>
              </a:spcBef>
              <a:spcAft>
                <a:spcPts val="0"/>
              </a:spcAft>
              <a:buSzPts val="1600"/>
              <a:buFont typeface="DM Sans"/>
              <a:buChar char="○"/>
            </a:pPr>
            <a:r>
              <a:rPr lang="en" sz="1600">
                <a:latin typeface="DM Sans"/>
                <a:ea typeface="DM Sans"/>
                <a:cs typeface="DM Sans"/>
                <a:sym typeface="DM Sans"/>
              </a:rPr>
              <a:t>The Lakehouse architecture for managing data remains valid and essential for efficiency.</a:t>
            </a:r>
            <a:endParaRPr sz="1600">
              <a:latin typeface="DM Sans"/>
              <a:ea typeface="DM Sans"/>
              <a:cs typeface="DM Sans"/>
              <a:sym typeface="DM Sans"/>
            </a:endParaRPr>
          </a:p>
          <a:p>
            <a:pPr indent="-330200" lvl="1" marL="914400" rtl="0" algn="l">
              <a:lnSpc>
                <a:spcPct val="115000"/>
              </a:lnSpc>
              <a:spcBef>
                <a:spcPts val="0"/>
              </a:spcBef>
              <a:spcAft>
                <a:spcPts val="0"/>
              </a:spcAft>
              <a:buSzPts val="1600"/>
              <a:buFont typeface="DM Sans"/>
              <a:buChar char="○"/>
            </a:pPr>
            <a:r>
              <a:rPr lang="en" sz="1600">
                <a:latin typeface="DM Sans"/>
                <a:ea typeface="DM Sans"/>
                <a:cs typeface="DM Sans"/>
                <a:sym typeface="DM Sans"/>
              </a:rPr>
              <a:t>Existing CI/CD infrastructure should not require changes.</a:t>
            </a:r>
            <a:endParaRPr sz="1600">
              <a:latin typeface="DM Sans"/>
              <a:ea typeface="DM Sans"/>
              <a:cs typeface="DM Sans"/>
              <a:sym typeface="DM Sans"/>
            </a:endParaRPr>
          </a:p>
          <a:p>
            <a:pPr indent="-330200" lvl="1" marL="914400" rtl="0" algn="l">
              <a:lnSpc>
                <a:spcPct val="115000"/>
              </a:lnSpc>
              <a:spcBef>
                <a:spcPts val="0"/>
              </a:spcBef>
              <a:spcAft>
                <a:spcPts val="0"/>
              </a:spcAft>
              <a:buSzPts val="1600"/>
              <a:buFont typeface="DM Sans"/>
              <a:buChar char="○"/>
            </a:pPr>
            <a:r>
              <a:rPr lang="en" sz="1600">
                <a:latin typeface="DM Sans"/>
                <a:ea typeface="DM Sans"/>
                <a:cs typeface="DM Sans"/>
                <a:sym typeface="DM Sans"/>
              </a:rPr>
              <a:t>The modular structure of MLOps remains the same, with pipelines for model training, model inference, etc.</a:t>
            </a:r>
            <a:endParaRPr sz="1600">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
        <p:nvSpPr>
          <p:cNvPr id="486" name="Google Shape;486;p62"/>
          <p:cNvSpPr txBox="1"/>
          <p:nvPr/>
        </p:nvSpPr>
        <p:spPr>
          <a:xfrm>
            <a:off x="3613055" y="4477855"/>
            <a:ext cx="4785900" cy="300000"/>
          </a:xfrm>
          <a:prstGeom prst="rect">
            <a:avLst/>
          </a:prstGeom>
          <a:noFill/>
          <a:ln>
            <a:noFill/>
          </a:ln>
        </p:spPr>
        <p:txBody>
          <a:bodyPr anchorCtr="0" anchor="ctr" bIns="34275" lIns="68575" spcFirstLastPara="1" rIns="68575" wrap="square" tIns="34275">
            <a:spAutoFit/>
          </a:bodyPr>
          <a:lstStyle/>
          <a:p>
            <a:pPr indent="0" lvl="0" marL="0" marR="0" rtl="0" algn="ctr">
              <a:lnSpc>
                <a:spcPct val="100000"/>
              </a:lnSpc>
              <a:spcBef>
                <a:spcPts val="0"/>
              </a:spcBef>
              <a:spcAft>
                <a:spcPts val="0"/>
              </a:spcAft>
              <a:buClr>
                <a:srgbClr val="000000"/>
              </a:buClr>
              <a:buSzPts val="1200"/>
              <a:buFont typeface="Arial"/>
              <a:buNone/>
            </a:pPr>
            <a:r>
              <a:rPr b="1" i="0" lang="en" sz="1500" u="none" cap="none" strike="noStrike">
                <a:solidFill>
                  <a:srgbClr val="FFFFFF"/>
                </a:solidFill>
                <a:latin typeface="DM Sans"/>
                <a:ea typeface="DM Sans"/>
                <a:cs typeface="DM Sans"/>
                <a:sym typeface="DM Sans"/>
              </a:rPr>
              <a:t>Lakehouse Platform</a:t>
            </a:r>
            <a:endParaRPr b="1" i="0" sz="1500" u="none" cap="none" strike="noStrike">
              <a:solidFill>
                <a:srgbClr val="FFFFFF"/>
              </a:solidFill>
              <a:latin typeface="DM Sans"/>
              <a:ea typeface="DM Sans"/>
              <a:cs typeface="DM Sans"/>
              <a:sym typeface="DM Sans"/>
            </a:endParaRPr>
          </a:p>
        </p:txBody>
      </p:sp>
      <p:pic>
        <p:nvPicPr>
          <p:cNvPr id="487" name="Google Shape;487;p62"/>
          <p:cNvPicPr preferRelativeResize="0"/>
          <p:nvPr/>
        </p:nvPicPr>
        <p:blipFill rotWithShape="1">
          <a:blip r:embed="rId5">
            <a:alphaModFix/>
          </a:blip>
          <a:srcRect b="0" l="0" r="85323" t="0"/>
          <a:stretch/>
        </p:blipFill>
        <p:spPr>
          <a:xfrm>
            <a:off x="5631305" y="3401782"/>
            <a:ext cx="749350" cy="776009"/>
          </a:xfrm>
          <a:prstGeom prst="rect">
            <a:avLst/>
          </a:prstGeom>
          <a:noFill/>
          <a:ln>
            <a:noFill/>
          </a:ln>
        </p:spPr>
      </p:pic>
      <p:pic>
        <p:nvPicPr>
          <p:cNvPr id="488" name="Google Shape;488;p62"/>
          <p:cNvPicPr preferRelativeResize="0"/>
          <p:nvPr/>
        </p:nvPicPr>
        <p:blipFill rotWithShape="1">
          <a:blip r:embed="rId5">
            <a:alphaModFix/>
          </a:blip>
          <a:srcRect b="0" l="18864" r="0" t="0"/>
          <a:stretch/>
        </p:blipFill>
        <p:spPr>
          <a:xfrm>
            <a:off x="5225832" y="4239499"/>
            <a:ext cx="1560325" cy="292292"/>
          </a:xfrm>
          <a:prstGeom prst="rect">
            <a:avLst/>
          </a:prstGeom>
          <a:noFill/>
          <a:ln>
            <a:noFill/>
          </a:ln>
        </p:spPr>
      </p:pic>
      <p:cxnSp>
        <p:nvCxnSpPr>
          <p:cNvPr id="489" name="Google Shape;489;p62"/>
          <p:cNvCxnSpPr/>
          <p:nvPr/>
        </p:nvCxnSpPr>
        <p:spPr>
          <a:xfrm flipH="1" rot="10800000">
            <a:off x="2105296" y="6237913"/>
            <a:ext cx="8142000" cy="9000"/>
          </a:xfrm>
          <a:prstGeom prst="straightConnector1">
            <a:avLst/>
          </a:prstGeom>
          <a:noFill/>
          <a:ln cap="flat" cmpd="sng" w="28575">
            <a:solidFill>
              <a:schemeClr val="dk1"/>
            </a:solidFill>
            <a:prstDash val="solid"/>
            <a:round/>
            <a:headEnd len="med" w="med" type="diamond"/>
            <a:tailEnd len="med" w="med" type="triangle"/>
          </a:ln>
        </p:spPr>
      </p:cxnSp>
      <p:cxnSp>
        <p:nvCxnSpPr>
          <p:cNvPr id="490" name="Google Shape;490;p62"/>
          <p:cNvCxnSpPr/>
          <p:nvPr/>
        </p:nvCxnSpPr>
        <p:spPr>
          <a:xfrm>
            <a:off x="3363775" y="5862975"/>
            <a:ext cx="0" cy="443400"/>
          </a:xfrm>
          <a:prstGeom prst="straightConnector1">
            <a:avLst/>
          </a:prstGeom>
          <a:noFill/>
          <a:ln cap="flat" cmpd="sng" w="28575">
            <a:solidFill>
              <a:schemeClr val="accent1"/>
            </a:solidFill>
            <a:prstDash val="solid"/>
            <a:round/>
            <a:headEnd len="med" w="med" type="none"/>
            <a:tailEnd len="med" w="med" type="diamond"/>
          </a:ln>
        </p:spPr>
      </p:cxnSp>
      <p:cxnSp>
        <p:nvCxnSpPr>
          <p:cNvPr id="491" name="Google Shape;491;p62"/>
          <p:cNvCxnSpPr/>
          <p:nvPr/>
        </p:nvCxnSpPr>
        <p:spPr>
          <a:xfrm>
            <a:off x="6069801" y="5862975"/>
            <a:ext cx="0" cy="443400"/>
          </a:xfrm>
          <a:prstGeom prst="straightConnector1">
            <a:avLst/>
          </a:prstGeom>
          <a:noFill/>
          <a:ln cap="flat" cmpd="sng" w="28575">
            <a:solidFill>
              <a:schemeClr val="accent1"/>
            </a:solidFill>
            <a:prstDash val="solid"/>
            <a:round/>
            <a:headEnd len="med" w="med" type="none"/>
            <a:tailEnd len="med" w="med" type="diamond"/>
          </a:ln>
        </p:spPr>
      </p:cxnSp>
      <p:cxnSp>
        <p:nvCxnSpPr>
          <p:cNvPr id="492" name="Google Shape;492;p62"/>
          <p:cNvCxnSpPr/>
          <p:nvPr/>
        </p:nvCxnSpPr>
        <p:spPr>
          <a:xfrm>
            <a:off x="8766497" y="5862975"/>
            <a:ext cx="0" cy="443400"/>
          </a:xfrm>
          <a:prstGeom prst="straightConnector1">
            <a:avLst/>
          </a:prstGeom>
          <a:noFill/>
          <a:ln cap="flat" cmpd="sng" w="28575">
            <a:solidFill>
              <a:schemeClr val="accent1"/>
            </a:solidFill>
            <a:prstDash val="solid"/>
            <a:round/>
            <a:headEnd len="med" w="med" type="none"/>
            <a:tailEnd len="med" w="med" type="diamond"/>
          </a:ln>
        </p:spPr>
      </p:cxnSp>
      <p:sp>
        <p:nvSpPr>
          <p:cNvPr id="493" name="Google Shape;493;p62"/>
          <p:cNvSpPr/>
          <p:nvPr/>
        </p:nvSpPr>
        <p:spPr>
          <a:xfrm>
            <a:off x="2094050" y="5689050"/>
            <a:ext cx="2558100" cy="402300"/>
          </a:xfrm>
          <a:prstGeom prst="roundRect">
            <a:avLst>
              <a:gd fmla="val 8677" name="adj"/>
            </a:avLst>
          </a:prstGeom>
          <a:solidFill>
            <a:srgbClr val="D6D6D6"/>
          </a:solidFill>
          <a:ln cap="flat" cmpd="sng" w="9525">
            <a:solidFill>
              <a:schemeClr val="accent1"/>
            </a:solidFill>
            <a:prstDash val="lgDash"/>
            <a:round/>
            <a:headEnd len="sm" w="sm" type="none"/>
            <a:tailEnd len="sm" w="sm" type="none"/>
          </a:ln>
          <a:effectLst>
            <a:outerShdw blurRad="571500" rotWithShape="0" algn="bl" dir="5400000" dist="19050">
              <a:srgbClr val="000000">
                <a:alpha val="15000"/>
              </a:srgbClr>
            </a:outerShdw>
          </a:effectLst>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2000"/>
          </a:p>
        </p:txBody>
      </p:sp>
      <p:sp>
        <p:nvSpPr>
          <p:cNvPr id="494" name="Google Shape;494;p62"/>
          <p:cNvSpPr/>
          <p:nvPr/>
        </p:nvSpPr>
        <p:spPr>
          <a:xfrm>
            <a:off x="4790750" y="5689050"/>
            <a:ext cx="2558100" cy="402000"/>
          </a:xfrm>
          <a:prstGeom prst="roundRect">
            <a:avLst>
              <a:gd fmla="val 8677" name="adj"/>
            </a:avLst>
          </a:prstGeom>
          <a:solidFill>
            <a:srgbClr val="FFCF91"/>
          </a:solidFill>
          <a:ln cap="flat" cmpd="sng" w="9525">
            <a:solidFill>
              <a:schemeClr val="accent1"/>
            </a:solidFill>
            <a:prstDash val="lgDash"/>
            <a:round/>
            <a:headEnd len="sm" w="sm" type="none"/>
            <a:tailEnd len="sm" w="sm" type="none"/>
          </a:ln>
          <a:effectLst>
            <a:outerShdw blurRad="571500" rotWithShape="0" algn="bl" dir="5400000" dist="19050">
              <a:srgbClr val="000000">
                <a:alpha val="15000"/>
              </a:srgbClr>
            </a:outerShdw>
          </a:effectLst>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a:p>
        </p:txBody>
      </p:sp>
      <p:sp>
        <p:nvSpPr>
          <p:cNvPr id="495" name="Google Shape;495;p62"/>
          <p:cNvSpPr/>
          <p:nvPr/>
        </p:nvSpPr>
        <p:spPr>
          <a:xfrm>
            <a:off x="7487450" y="5689150"/>
            <a:ext cx="2558100" cy="402000"/>
          </a:xfrm>
          <a:prstGeom prst="roundRect">
            <a:avLst>
              <a:gd fmla="val 8677" name="adj"/>
            </a:avLst>
          </a:prstGeom>
          <a:solidFill>
            <a:srgbClr val="A3DA77"/>
          </a:solidFill>
          <a:ln cap="flat" cmpd="sng" w="9525">
            <a:solidFill>
              <a:schemeClr val="accent1"/>
            </a:solidFill>
            <a:prstDash val="lgDash"/>
            <a:round/>
            <a:headEnd len="sm" w="sm" type="none"/>
            <a:tailEnd len="sm" w="sm" type="none"/>
          </a:ln>
          <a:effectLst>
            <a:outerShdw blurRad="571500" rotWithShape="0" algn="bl" dir="5400000" dist="19050">
              <a:srgbClr val="000000">
                <a:alpha val="15000"/>
              </a:srgbClr>
            </a:outerShdw>
          </a:effectLst>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a:p>
        </p:txBody>
      </p:sp>
      <p:sp>
        <p:nvSpPr>
          <p:cNvPr id="496" name="Google Shape;496;p62"/>
          <p:cNvSpPr txBox="1"/>
          <p:nvPr/>
        </p:nvSpPr>
        <p:spPr>
          <a:xfrm>
            <a:off x="2472400" y="5635850"/>
            <a:ext cx="1902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accent1"/>
                </a:solidFill>
                <a:latin typeface="DM Mono"/>
                <a:ea typeface="DM Mono"/>
                <a:cs typeface="DM Mono"/>
                <a:sym typeface="DM Mono"/>
              </a:rPr>
              <a:t>development</a:t>
            </a:r>
            <a:endParaRPr sz="1800">
              <a:solidFill>
                <a:schemeClr val="accent1"/>
              </a:solidFill>
              <a:latin typeface="DM Mono"/>
              <a:ea typeface="DM Mono"/>
              <a:cs typeface="DM Mono"/>
              <a:sym typeface="DM Mono"/>
            </a:endParaRPr>
          </a:p>
        </p:txBody>
      </p:sp>
      <p:sp>
        <p:nvSpPr>
          <p:cNvPr id="497" name="Google Shape;497;p62"/>
          <p:cNvSpPr txBox="1"/>
          <p:nvPr/>
        </p:nvSpPr>
        <p:spPr>
          <a:xfrm>
            <a:off x="5400350" y="5635850"/>
            <a:ext cx="1338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accent1"/>
                </a:solidFill>
                <a:latin typeface="DM Mono"/>
                <a:ea typeface="DM Mono"/>
                <a:cs typeface="DM Mono"/>
                <a:sym typeface="DM Mono"/>
              </a:rPr>
              <a:t>staging</a:t>
            </a:r>
            <a:endParaRPr sz="1800">
              <a:solidFill>
                <a:schemeClr val="accent1"/>
              </a:solidFill>
              <a:latin typeface="DM Mono"/>
              <a:ea typeface="DM Mono"/>
              <a:cs typeface="DM Mono"/>
              <a:sym typeface="DM Mono"/>
            </a:endParaRPr>
          </a:p>
        </p:txBody>
      </p:sp>
      <p:sp>
        <p:nvSpPr>
          <p:cNvPr id="498" name="Google Shape;498;p62"/>
          <p:cNvSpPr txBox="1"/>
          <p:nvPr/>
        </p:nvSpPr>
        <p:spPr>
          <a:xfrm>
            <a:off x="7814600" y="5635850"/>
            <a:ext cx="1902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accent1"/>
                </a:solidFill>
                <a:latin typeface="DM Mono"/>
                <a:ea typeface="DM Mono"/>
                <a:cs typeface="DM Mono"/>
                <a:sym typeface="DM Mono"/>
              </a:rPr>
              <a:t>production</a:t>
            </a:r>
            <a:endParaRPr sz="1800">
              <a:solidFill>
                <a:schemeClr val="accent1"/>
              </a:solidFill>
              <a:latin typeface="DM Mono"/>
              <a:ea typeface="DM Mono"/>
              <a:cs typeface="DM Mono"/>
              <a:sym typeface="DM Mono"/>
            </a:endParaRPr>
          </a:p>
        </p:txBody>
      </p:sp>
      <p:sp>
        <p:nvSpPr>
          <p:cNvPr id="499" name="Google Shape;499;p62"/>
          <p:cNvSpPr/>
          <p:nvPr/>
        </p:nvSpPr>
        <p:spPr>
          <a:xfrm>
            <a:off x="2574725" y="5119425"/>
            <a:ext cx="1670400" cy="4020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l">
              <a:lnSpc>
                <a:spcPct val="115000"/>
              </a:lnSpc>
              <a:spcBef>
                <a:spcPts val="1100"/>
              </a:spcBef>
              <a:spcAft>
                <a:spcPts val="0"/>
              </a:spcAft>
              <a:buNone/>
            </a:pPr>
            <a:r>
              <a:rPr lang="en">
                <a:solidFill>
                  <a:schemeClr val="dk1"/>
                </a:solidFill>
                <a:latin typeface="DM Sans"/>
                <a:ea typeface="DM Sans"/>
                <a:cs typeface="DM Sans"/>
                <a:sym typeface="DM Sans"/>
              </a:rPr>
              <a:t>DataOps</a:t>
            </a:r>
            <a:endParaRPr/>
          </a:p>
        </p:txBody>
      </p:sp>
      <p:sp>
        <p:nvSpPr>
          <p:cNvPr id="500" name="Google Shape;500;p62"/>
          <p:cNvSpPr/>
          <p:nvPr/>
        </p:nvSpPr>
        <p:spPr>
          <a:xfrm>
            <a:off x="2094050" y="4811225"/>
            <a:ext cx="5213100" cy="776100"/>
          </a:xfrm>
          <a:prstGeom prst="roundRect">
            <a:avLst>
              <a:gd fmla="val 16667" name="adj"/>
            </a:avLst>
          </a:prstGeom>
          <a:noFill/>
          <a:ln cap="flat" cmpd="sng" w="19050">
            <a:solidFill>
              <a:schemeClr val="dk2"/>
            </a:solidFill>
            <a:prstDash val="dash"/>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t/>
            </a:r>
            <a:endParaRPr/>
          </a:p>
        </p:txBody>
      </p:sp>
      <p:pic>
        <p:nvPicPr>
          <p:cNvPr id="501" name="Google Shape;501;p62"/>
          <p:cNvPicPr preferRelativeResize="0"/>
          <p:nvPr/>
        </p:nvPicPr>
        <p:blipFill rotWithShape="1">
          <a:blip r:embed="rId6">
            <a:alphaModFix/>
          </a:blip>
          <a:srcRect b="0" l="0" r="0" t="0"/>
          <a:stretch/>
        </p:blipFill>
        <p:spPr>
          <a:xfrm>
            <a:off x="3603400" y="5171900"/>
            <a:ext cx="372723" cy="300000"/>
          </a:xfrm>
          <a:prstGeom prst="rect">
            <a:avLst/>
          </a:prstGeom>
          <a:noFill/>
          <a:ln>
            <a:noFill/>
          </a:ln>
        </p:spPr>
      </p:pic>
      <p:pic>
        <p:nvPicPr>
          <p:cNvPr id="502" name="Google Shape;502;p62"/>
          <p:cNvPicPr preferRelativeResize="0"/>
          <p:nvPr/>
        </p:nvPicPr>
        <p:blipFill>
          <a:blip r:embed="rId7">
            <a:alphaModFix/>
          </a:blip>
          <a:stretch>
            <a:fillRect/>
          </a:stretch>
        </p:blipFill>
        <p:spPr>
          <a:xfrm>
            <a:off x="8720925" y="5202625"/>
            <a:ext cx="400174" cy="233222"/>
          </a:xfrm>
          <a:prstGeom prst="rect">
            <a:avLst/>
          </a:prstGeom>
          <a:noFill/>
          <a:ln>
            <a:noFill/>
          </a:ln>
        </p:spPr>
      </p:pic>
      <p:pic>
        <p:nvPicPr>
          <p:cNvPr id="503" name="Google Shape;503;p62"/>
          <p:cNvPicPr preferRelativeResize="0"/>
          <p:nvPr/>
        </p:nvPicPr>
        <p:blipFill rotWithShape="1">
          <a:blip r:embed="rId8">
            <a:alphaModFix/>
          </a:blip>
          <a:srcRect b="0" l="17471" r="17288" t="0"/>
          <a:stretch/>
        </p:blipFill>
        <p:spPr>
          <a:xfrm>
            <a:off x="9433452" y="5208289"/>
            <a:ext cx="254397" cy="227249"/>
          </a:xfrm>
          <a:prstGeom prst="rect">
            <a:avLst/>
          </a:prstGeom>
          <a:noFill/>
          <a:ln>
            <a:noFill/>
          </a:ln>
        </p:spPr>
      </p:pic>
      <p:pic>
        <p:nvPicPr>
          <p:cNvPr id="504" name="Google Shape;504;p62"/>
          <p:cNvPicPr preferRelativeResize="0"/>
          <p:nvPr/>
        </p:nvPicPr>
        <p:blipFill rotWithShape="1">
          <a:blip r:embed="rId9">
            <a:alphaModFix/>
          </a:blip>
          <a:srcRect b="0" l="16282" r="15532" t="0"/>
          <a:stretch/>
        </p:blipFill>
        <p:spPr>
          <a:xfrm>
            <a:off x="9102846" y="5205289"/>
            <a:ext cx="254406" cy="233225"/>
          </a:xfrm>
          <a:prstGeom prst="rect">
            <a:avLst/>
          </a:prstGeom>
          <a:noFill/>
          <a:ln>
            <a:noFill/>
          </a:ln>
        </p:spPr>
      </p:pic>
      <p:sp>
        <p:nvSpPr>
          <p:cNvPr id="505" name="Google Shape;505;p62"/>
          <p:cNvSpPr txBox="1"/>
          <p:nvPr/>
        </p:nvSpPr>
        <p:spPr>
          <a:xfrm>
            <a:off x="2105300" y="4777838"/>
            <a:ext cx="2041500" cy="4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2"/>
                </a:solidFill>
                <a:latin typeface="DM Sans"/>
                <a:ea typeface="DM Sans"/>
                <a:cs typeface="DM Sans"/>
                <a:sym typeface="DM Sans"/>
              </a:rPr>
              <a:t>Unity Catalog</a:t>
            </a:r>
            <a:endParaRPr b="1" sz="1300">
              <a:solidFill>
                <a:schemeClr val="dk2"/>
              </a:solidFill>
              <a:latin typeface="DM Sans"/>
              <a:ea typeface="DM Sans"/>
              <a:cs typeface="DM Sans"/>
              <a:sym typeface="DM Sans"/>
            </a:endParaRPr>
          </a:p>
        </p:txBody>
      </p:sp>
      <p:sp>
        <p:nvSpPr>
          <p:cNvPr id="506" name="Google Shape;506;p62"/>
          <p:cNvSpPr/>
          <p:nvPr/>
        </p:nvSpPr>
        <p:spPr>
          <a:xfrm>
            <a:off x="5180125" y="5119413"/>
            <a:ext cx="1670400" cy="4020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rtl="0" algn="l">
              <a:lnSpc>
                <a:spcPct val="115000"/>
              </a:lnSpc>
              <a:spcBef>
                <a:spcPts val="1100"/>
              </a:spcBef>
              <a:spcAft>
                <a:spcPts val="0"/>
              </a:spcAft>
              <a:buNone/>
            </a:pPr>
            <a:r>
              <a:rPr lang="en">
                <a:solidFill>
                  <a:schemeClr val="dk1"/>
                </a:solidFill>
                <a:latin typeface="DM Sans"/>
                <a:ea typeface="DM Sans"/>
                <a:cs typeface="DM Sans"/>
                <a:sym typeface="DM Sans"/>
              </a:rPr>
              <a:t>ModelOps</a:t>
            </a:r>
            <a:endParaRPr/>
          </a:p>
        </p:txBody>
      </p:sp>
      <p:pic>
        <p:nvPicPr>
          <p:cNvPr id="507" name="Google Shape;507;p62"/>
          <p:cNvPicPr preferRelativeResize="0"/>
          <p:nvPr/>
        </p:nvPicPr>
        <p:blipFill rotWithShape="1">
          <a:blip r:embed="rId10">
            <a:alphaModFix/>
          </a:blip>
          <a:srcRect b="0" l="0" r="0" t="0"/>
          <a:stretch/>
        </p:blipFill>
        <p:spPr>
          <a:xfrm>
            <a:off x="6292816" y="5203168"/>
            <a:ext cx="493335" cy="186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63"/>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13" name="Google Shape;513;p63"/>
          <p:cNvSpPr txBox="1"/>
          <p:nvPr>
            <p:ph type="title"/>
          </p:nvPr>
        </p:nvSpPr>
        <p:spPr>
          <a:xfrm>
            <a:off x="749250" y="383201"/>
            <a:ext cx="10659300" cy="809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000"/>
              <a:t>LLMOps </a:t>
            </a:r>
            <a:endParaRPr sz="4000"/>
          </a:p>
        </p:txBody>
      </p:sp>
      <p:sp>
        <p:nvSpPr>
          <p:cNvPr id="514" name="Google Shape;514;p63"/>
          <p:cNvSpPr txBox="1"/>
          <p:nvPr>
            <p:ph idx="4294967295" type="body"/>
          </p:nvPr>
        </p:nvSpPr>
        <p:spPr>
          <a:xfrm>
            <a:off x="749250" y="1219800"/>
            <a:ext cx="10659300" cy="4616400"/>
          </a:xfrm>
          <a:prstGeom prst="rect">
            <a:avLst/>
          </a:prstGeom>
        </p:spPr>
        <p:txBody>
          <a:bodyPr anchorCtr="0" anchor="t" bIns="0" lIns="0" spcFirstLastPara="1" rIns="0" wrap="square" tIns="0">
            <a:noAutofit/>
          </a:bodyPr>
          <a:lstStyle/>
          <a:p>
            <a:pPr indent="-381000" lvl="0" marL="457200" rtl="0" algn="l">
              <a:lnSpc>
                <a:spcPct val="115000"/>
              </a:lnSpc>
              <a:spcBef>
                <a:spcPts val="1100"/>
              </a:spcBef>
              <a:spcAft>
                <a:spcPts val="0"/>
              </a:spcAft>
              <a:buClr>
                <a:schemeClr val="lt2"/>
              </a:buClr>
              <a:buSzPts val="2400"/>
              <a:buChar char="●"/>
            </a:pPr>
            <a:r>
              <a:rPr lang="en">
                <a:solidFill>
                  <a:schemeClr val="lt2"/>
                </a:solidFill>
              </a:rPr>
              <a:t>What changes with LLMs?</a:t>
            </a:r>
            <a:endParaRPr>
              <a:solidFill>
                <a:schemeClr val="lt2"/>
              </a:solidFill>
            </a:endParaRPr>
          </a:p>
          <a:p>
            <a:pPr indent="-381000" lvl="0" marL="457200" rtl="0" algn="l">
              <a:lnSpc>
                <a:spcPct val="115000"/>
              </a:lnSpc>
              <a:spcBef>
                <a:spcPts val="0"/>
              </a:spcBef>
              <a:spcAft>
                <a:spcPts val="0"/>
              </a:spcAft>
              <a:buClr>
                <a:schemeClr val="dk1"/>
              </a:buClr>
              <a:buSzPts val="2400"/>
              <a:buChar char="●"/>
            </a:pPr>
            <a:r>
              <a:rPr lang="en"/>
              <a:t>Key components of LLM-powered applications</a:t>
            </a:r>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Prompt engineering</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RAG</a:t>
            </a:r>
            <a:endParaRPr>
              <a:solidFill>
                <a:schemeClr val="lt2"/>
              </a:solidFill>
            </a:endParaRPr>
          </a:p>
          <a:p>
            <a:pPr indent="-330200" lvl="2" marL="1371600" rtl="0" algn="l">
              <a:lnSpc>
                <a:spcPct val="115000"/>
              </a:lnSpc>
              <a:spcBef>
                <a:spcPts val="0"/>
              </a:spcBef>
              <a:spcAft>
                <a:spcPts val="0"/>
              </a:spcAft>
              <a:buClr>
                <a:schemeClr val="lt2"/>
              </a:buClr>
              <a:buSzPts val="1600"/>
              <a:buChar char="■"/>
            </a:pPr>
            <a:r>
              <a:rPr lang="en">
                <a:solidFill>
                  <a:schemeClr val="lt2"/>
                </a:solidFill>
              </a:rPr>
              <a:t>Vector databases</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Third-party APIs vs self-hosted models</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Evals</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Packaging models/pipelines for deployment</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Inference</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Managing cost/performance trade-offs</a:t>
            </a:r>
            <a:endParaRPr>
              <a:solidFill>
                <a:schemeClr val="lt2"/>
              </a:solidFill>
            </a:endParaRPr>
          </a:p>
          <a:p>
            <a:pPr indent="-381000" lvl="0" marL="457200" rtl="0" algn="l">
              <a:lnSpc>
                <a:spcPct val="115000"/>
              </a:lnSpc>
              <a:spcBef>
                <a:spcPts val="0"/>
              </a:spcBef>
              <a:spcAft>
                <a:spcPts val="0"/>
              </a:spcAft>
              <a:buClr>
                <a:schemeClr val="lt2"/>
              </a:buClr>
              <a:buSzPts val="2400"/>
              <a:buChar char="●"/>
            </a:pPr>
            <a:r>
              <a:rPr lang="en">
                <a:solidFill>
                  <a:schemeClr val="lt2"/>
                </a:solidFill>
              </a:rPr>
              <a:t>Reference architecture</a:t>
            </a:r>
            <a:endParaRPr>
              <a:solidFill>
                <a:schemeClr val="lt2"/>
              </a:solidFill>
            </a:endParaRPr>
          </a:p>
          <a:p>
            <a:pPr indent="-381000" lvl="0" marL="457200" rtl="0" algn="l">
              <a:lnSpc>
                <a:spcPct val="115000"/>
              </a:lnSpc>
              <a:spcBef>
                <a:spcPts val="0"/>
              </a:spcBef>
              <a:spcAft>
                <a:spcPts val="0"/>
              </a:spcAft>
              <a:buClr>
                <a:schemeClr val="lt2"/>
              </a:buClr>
              <a:buSzPts val="2400"/>
              <a:buChar char="●"/>
            </a:pPr>
            <a:r>
              <a:rPr lang="en">
                <a:solidFill>
                  <a:schemeClr val="lt2"/>
                </a:solidFill>
              </a:rPr>
              <a:t>Resources</a:t>
            </a:r>
            <a:endParaRPr>
              <a:solidFill>
                <a:schemeClr val="lt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64"/>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20" name="Google Shape;520;p64"/>
          <p:cNvSpPr txBox="1"/>
          <p:nvPr>
            <p:ph type="title"/>
          </p:nvPr>
        </p:nvSpPr>
        <p:spPr>
          <a:xfrm>
            <a:off x="749250" y="383201"/>
            <a:ext cx="10659300" cy="809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000"/>
              <a:t>LLMOps </a:t>
            </a:r>
            <a:endParaRPr sz="4000"/>
          </a:p>
        </p:txBody>
      </p:sp>
      <p:sp>
        <p:nvSpPr>
          <p:cNvPr id="521" name="Google Shape;521;p64"/>
          <p:cNvSpPr txBox="1"/>
          <p:nvPr>
            <p:ph idx="4294967295" type="body"/>
          </p:nvPr>
        </p:nvSpPr>
        <p:spPr>
          <a:xfrm>
            <a:off x="749250" y="1219800"/>
            <a:ext cx="10659300" cy="4616400"/>
          </a:xfrm>
          <a:prstGeom prst="rect">
            <a:avLst/>
          </a:prstGeom>
        </p:spPr>
        <p:txBody>
          <a:bodyPr anchorCtr="0" anchor="t" bIns="0" lIns="0" spcFirstLastPara="1" rIns="0" wrap="square" tIns="0">
            <a:noAutofit/>
          </a:bodyPr>
          <a:lstStyle/>
          <a:p>
            <a:pPr indent="-381000" lvl="0" marL="457200" rtl="0" algn="l">
              <a:lnSpc>
                <a:spcPct val="115000"/>
              </a:lnSpc>
              <a:spcBef>
                <a:spcPts val="1100"/>
              </a:spcBef>
              <a:spcAft>
                <a:spcPts val="0"/>
              </a:spcAft>
              <a:buClr>
                <a:schemeClr val="lt2"/>
              </a:buClr>
              <a:buSzPts val="2400"/>
              <a:buChar char="●"/>
            </a:pPr>
            <a:r>
              <a:rPr lang="en">
                <a:solidFill>
                  <a:schemeClr val="lt2"/>
                </a:solidFill>
              </a:rPr>
              <a:t>What changes with LLMs?</a:t>
            </a:r>
            <a:endParaRPr>
              <a:solidFill>
                <a:schemeClr val="lt2"/>
              </a:solidFill>
            </a:endParaRPr>
          </a:p>
          <a:p>
            <a:pPr indent="-381000" lvl="0" marL="457200" rtl="0" algn="l">
              <a:lnSpc>
                <a:spcPct val="115000"/>
              </a:lnSpc>
              <a:spcBef>
                <a:spcPts val="0"/>
              </a:spcBef>
              <a:spcAft>
                <a:spcPts val="0"/>
              </a:spcAft>
              <a:buClr>
                <a:schemeClr val="dk1"/>
              </a:buClr>
              <a:buSzPts val="2400"/>
              <a:buChar char="●"/>
            </a:pPr>
            <a:r>
              <a:rPr lang="en"/>
              <a:t>Key components of LLM-powered applications</a:t>
            </a:r>
            <a:endParaRPr/>
          </a:p>
          <a:p>
            <a:pPr indent="-355600" lvl="1" marL="914400" rtl="0" algn="l">
              <a:lnSpc>
                <a:spcPct val="115000"/>
              </a:lnSpc>
              <a:spcBef>
                <a:spcPts val="0"/>
              </a:spcBef>
              <a:spcAft>
                <a:spcPts val="0"/>
              </a:spcAft>
              <a:buSzPts val="2000"/>
              <a:buChar char="○"/>
            </a:pPr>
            <a:r>
              <a:rPr lang="en"/>
              <a:t>Prompt engineering</a:t>
            </a:r>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RAG</a:t>
            </a:r>
            <a:endParaRPr>
              <a:solidFill>
                <a:schemeClr val="lt2"/>
              </a:solidFill>
            </a:endParaRPr>
          </a:p>
          <a:p>
            <a:pPr indent="-330200" lvl="2" marL="1371600" rtl="0" algn="l">
              <a:lnSpc>
                <a:spcPct val="115000"/>
              </a:lnSpc>
              <a:spcBef>
                <a:spcPts val="0"/>
              </a:spcBef>
              <a:spcAft>
                <a:spcPts val="0"/>
              </a:spcAft>
              <a:buClr>
                <a:schemeClr val="lt2"/>
              </a:buClr>
              <a:buSzPts val="1600"/>
              <a:buChar char="■"/>
            </a:pPr>
            <a:r>
              <a:rPr lang="en">
                <a:solidFill>
                  <a:schemeClr val="lt2"/>
                </a:solidFill>
              </a:rPr>
              <a:t>Vector databases</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Third-party APIs vs self-hosted models</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Evals</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Packaging models/pipelines for deployment</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Inference</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Managing cost/performance trade-offs</a:t>
            </a:r>
            <a:endParaRPr>
              <a:solidFill>
                <a:schemeClr val="lt2"/>
              </a:solidFill>
            </a:endParaRPr>
          </a:p>
          <a:p>
            <a:pPr indent="-381000" lvl="0" marL="457200" rtl="0" algn="l">
              <a:lnSpc>
                <a:spcPct val="115000"/>
              </a:lnSpc>
              <a:spcBef>
                <a:spcPts val="0"/>
              </a:spcBef>
              <a:spcAft>
                <a:spcPts val="0"/>
              </a:spcAft>
              <a:buClr>
                <a:schemeClr val="lt2"/>
              </a:buClr>
              <a:buSzPts val="2400"/>
              <a:buChar char="●"/>
            </a:pPr>
            <a:r>
              <a:rPr lang="en">
                <a:solidFill>
                  <a:schemeClr val="lt2"/>
                </a:solidFill>
              </a:rPr>
              <a:t>Reference architecture</a:t>
            </a:r>
            <a:endParaRPr>
              <a:solidFill>
                <a:schemeClr val="lt2"/>
              </a:solidFill>
            </a:endParaRPr>
          </a:p>
          <a:p>
            <a:pPr indent="-381000" lvl="0" marL="457200" rtl="0" algn="l">
              <a:lnSpc>
                <a:spcPct val="115000"/>
              </a:lnSpc>
              <a:spcBef>
                <a:spcPts val="0"/>
              </a:spcBef>
              <a:spcAft>
                <a:spcPts val="0"/>
              </a:spcAft>
              <a:buClr>
                <a:schemeClr val="lt2"/>
              </a:buClr>
              <a:buSzPts val="2400"/>
              <a:buChar char="●"/>
            </a:pPr>
            <a:r>
              <a:rPr lang="en">
                <a:solidFill>
                  <a:schemeClr val="lt2"/>
                </a:solidFill>
              </a:rPr>
              <a:t>Resources</a:t>
            </a:r>
            <a:endParaRPr>
              <a:solidFill>
                <a:schemeClr val="lt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65"/>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Prompt engineering</a:t>
            </a:r>
            <a:endParaRPr/>
          </a:p>
        </p:txBody>
      </p:sp>
      <p:sp>
        <p:nvSpPr>
          <p:cNvPr id="527" name="Google Shape;527;p65"/>
          <p:cNvSpPr txBox="1"/>
          <p:nvPr>
            <p:ph idx="2" type="body"/>
          </p:nvPr>
        </p:nvSpPr>
        <p:spPr>
          <a:xfrm>
            <a:off x="685609" y="1988833"/>
            <a:ext cx="10659300" cy="4149900"/>
          </a:xfrm>
          <a:prstGeom prst="rect">
            <a:avLst/>
          </a:prstGeom>
        </p:spPr>
        <p:txBody>
          <a:bodyPr anchorCtr="0" anchor="t" bIns="0" lIns="0" spcFirstLastPara="1" rIns="0" wrap="square" tIns="0">
            <a:noAutofit/>
          </a:bodyPr>
          <a:lstStyle/>
          <a:p>
            <a:pPr indent="-381000" lvl="0" marL="457200" rtl="0" algn="l">
              <a:spcBef>
                <a:spcPts val="1100"/>
              </a:spcBef>
              <a:spcAft>
                <a:spcPts val="0"/>
              </a:spcAft>
              <a:buSzPts val="2400"/>
              <a:buChar char="●"/>
            </a:pPr>
            <a:r>
              <a:rPr lang="en"/>
              <a:t>Prompt </a:t>
            </a:r>
            <a:r>
              <a:rPr lang="en"/>
              <a:t>engineering</a:t>
            </a:r>
            <a:r>
              <a:rPr lang="en"/>
              <a:t> is the practice of adjusting the text prompts given to an LLM to elicit more accurate or relevant responses.</a:t>
            </a:r>
            <a:endParaRPr/>
          </a:p>
        </p:txBody>
      </p:sp>
      <p:sp>
        <p:nvSpPr>
          <p:cNvPr id="528" name="Google Shape;528;p65"/>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29" name="Google Shape;529;p65"/>
          <p:cNvSpPr txBox="1"/>
          <p:nvPr/>
        </p:nvSpPr>
        <p:spPr>
          <a:xfrm>
            <a:off x="8664850" y="0"/>
            <a:ext cx="3524100" cy="5748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sz="2000">
                <a:solidFill>
                  <a:schemeClr val="accent4"/>
                </a:solidFill>
                <a:latin typeface="DM Sans"/>
                <a:ea typeface="DM Sans"/>
                <a:cs typeface="DM Sans"/>
                <a:sym typeface="DM Sans"/>
              </a:rPr>
              <a:t>LLMOps</a:t>
            </a:r>
            <a:r>
              <a:rPr lang="en" sz="2000">
                <a:solidFill>
                  <a:schemeClr val="accent4"/>
                </a:solidFill>
                <a:latin typeface="DM Sans"/>
                <a:ea typeface="DM Sans"/>
                <a:cs typeface="DM Sans"/>
                <a:sym typeface="DM Sans"/>
              </a:rPr>
              <a:t> - Key components</a:t>
            </a:r>
            <a:endParaRPr sz="2000">
              <a:solidFill>
                <a:schemeClr val="accent4"/>
              </a:solidFill>
              <a:latin typeface="DM Sans"/>
              <a:ea typeface="DM Sans"/>
              <a:cs typeface="DM Sans"/>
              <a:sym typeface="DM Sans"/>
            </a:endParaRPr>
          </a:p>
        </p:txBody>
      </p:sp>
      <p:sp>
        <p:nvSpPr>
          <p:cNvPr id="530" name="Google Shape;530;p65"/>
          <p:cNvSpPr/>
          <p:nvPr/>
        </p:nvSpPr>
        <p:spPr>
          <a:xfrm>
            <a:off x="2203325" y="4048600"/>
            <a:ext cx="1510200" cy="688800"/>
          </a:xfrm>
          <a:prstGeom prst="roundRect">
            <a:avLst>
              <a:gd fmla="val 16667" name="adj"/>
            </a:avLst>
          </a:prstGeom>
          <a:solidFill>
            <a:srgbClr val="FFFFFF"/>
          </a:solid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lang="en" sz="1600">
                <a:solidFill>
                  <a:schemeClr val="dk1"/>
                </a:solidFill>
                <a:latin typeface="DM Sans"/>
                <a:ea typeface="DM Sans"/>
                <a:cs typeface="DM Sans"/>
                <a:sym typeface="DM Sans"/>
              </a:rPr>
              <a:t>Prompt</a:t>
            </a:r>
            <a:endParaRPr sz="1600"/>
          </a:p>
        </p:txBody>
      </p:sp>
      <p:pic>
        <p:nvPicPr>
          <p:cNvPr id="531" name="Google Shape;531;p65"/>
          <p:cNvPicPr preferRelativeResize="0"/>
          <p:nvPr/>
        </p:nvPicPr>
        <p:blipFill>
          <a:blip r:embed="rId3">
            <a:alphaModFix/>
          </a:blip>
          <a:stretch>
            <a:fillRect/>
          </a:stretch>
        </p:blipFill>
        <p:spPr>
          <a:xfrm>
            <a:off x="4975474" y="3583747"/>
            <a:ext cx="1618500" cy="1618500"/>
          </a:xfrm>
          <a:prstGeom prst="rect">
            <a:avLst/>
          </a:prstGeom>
          <a:noFill/>
          <a:ln>
            <a:noFill/>
          </a:ln>
        </p:spPr>
      </p:pic>
      <p:sp>
        <p:nvSpPr>
          <p:cNvPr id="532" name="Google Shape;532;p65"/>
          <p:cNvSpPr/>
          <p:nvPr/>
        </p:nvSpPr>
        <p:spPr>
          <a:xfrm>
            <a:off x="7855925" y="4048600"/>
            <a:ext cx="1510200" cy="688800"/>
          </a:xfrm>
          <a:prstGeom prst="roundRect">
            <a:avLst>
              <a:gd fmla="val 16667" name="adj"/>
            </a:avLst>
          </a:prstGeom>
          <a:solidFill>
            <a:srgbClr val="FFFFFF"/>
          </a:solid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lang="en" sz="1600">
                <a:solidFill>
                  <a:schemeClr val="dk1"/>
                </a:solidFill>
                <a:latin typeface="DM Sans"/>
                <a:ea typeface="DM Sans"/>
                <a:cs typeface="DM Sans"/>
                <a:sym typeface="DM Sans"/>
              </a:rPr>
              <a:t>Output</a:t>
            </a:r>
            <a:endParaRPr sz="1600"/>
          </a:p>
        </p:txBody>
      </p:sp>
      <p:cxnSp>
        <p:nvCxnSpPr>
          <p:cNvPr id="533" name="Google Shape;533;p65"/>
          <p:cNvCxnSpPr>
            <a:stCxn id="530" idx="3"/>
            <a:endCxn id="531" idx="1"/>
          </p:cNvCxnSpPr>
          <p:nvPr/>
        </p:nvCxnSpPr>
        <p:spPr>
          <a:xfrm>
            <a:off x="3713525" y="4393000"/>
            <a:ext cx="1261800" cy="0"/>
          </a:xfrm>
          <a:prstGeom prst="straightConnector1">
            <a:avLst/>
          </a:prstGeom>
          <a:noFill/>
          <a:ln cap="flat" cmpd="sng" w="9525">
            <a:solidFill>
              <a:schemeClr val="dk2"/>
            </a:solidFill>
            <a:prstDash val="solid"/>
            <a:round/>
            <a:headEnd len="med" w="med" type="none"/>
            <a:tailEnd len="med" w="med" type="triangle"/>
          </a:ln>
        </p:spPr>
      </p:cxnSp>
      <p:cxnSp>
        <p:nvCxnSpPr>
          <p:cNvPr id="534" name="Google Shape;534;p65"/>
          <p:cNvCxnSpPr>
            <a:stCxn id="531" idx="3"/>
            <a:endCxn id="532" idx="1"/>
          </p:cNvCxnSpPr>
          <p:nvPr/>
        </p:nvCxnSpPr>
        <p:spPr>
          <a:xfrm>
            <a:off x="6593974" y="4392997"/>
            <a:ext cx="12621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66"/>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Prompt engineering</a:t>
            </a:r>
            <a:endParaRPr/>
          </a:p>
        </p:txBody>
      </p:sp>
      <p:sp>
        <p:nvSpPr>
          <p:cNvPr id="540" name="Google Shape;540;p66"/>
          <p:cNvSpPr txBox="1"/>
          <p:nvPr>
            <p:ph idx="2" type="body"/>
          </p:nvPr>
        </p:nvSpPr>
        <p:spPr>
          <a:xfrm>
            <a:off x="533200" y="2352150"/>
            <a:ext cx="11128200" cy="3481800"/>
          </a:xfrm>
          <a:prstGeom prst="rect">
            <a:avLst/>
          </a:prstGeom>
        </p:spPr>
        <p:txBody>
          <a:bodyPr anchorCtr="0" anchor="t" bIns="0" lIns="0" spcFirstLastPara="1" rIns="0" wrap="square" tIns="0">
            <a:noAutofit/>
          </a:bodyPr>
          <a:lstStyle/>
          <a:p>
            <a:pPr indent="-361950" lvl="0" marL="457200" rtl="0" algn="l">
              <a:spcBef>
                <a:spcPts val="1100"/>
              </a:spcBef>
              <a:spcAft>
                <a:spcPts val="0"/>
              </a:spcAft>
              <a:buSzPts val="2100"/>
              <a:buAutoNum type="arabicPeriod"/>
            </a:pPr>
            <a:r>
              <a:rPr lang="en" sz="2100"/>
              <a:t>Prompts are model-specific</a:t>
            </a:r>
            <a:endParaRPr sz="2100"/>
          </a:p>
          <a:p>
            <a:pPr indent="-336550" lvl="1" marL="914400" rtl="0" algn="l">
              <a:spcBef>
                <a:spcPts val="0"/>
              </a:spcBef>
              <a:spcAft>
                <a:spcPts val="0"/>
              </a:spcAft>
              <a:buSzPts val="1700"/>
              <a:buChar char="•"/>
            </a:pPr>
            <a:r>
              <a:rPr lang="en" sz="1700"/>
              <a:t> A prompt given to two different models will generally not produce the same output</a:t>
            </a:r>
            <a:endParaRPr sz="1700"/>
          </a:p>
          <a:p>
            <a:pPr indent="0" lvl="0" marL="457200" rtl="0" algn="l">
              <a:spcBef>
                <a:spcPts val="1100"/>
              </a:spcBef>
              <a:spcAft>
                <a:spcPts val="0"/>
              </a:spcAft>
              <a:buNone/>
            </a:pPr>
            <a:r>
              <a:t/>
            </a:r>
            <a:endParaRPr sz="1700"/>
          </a:p>
        </p:txBody>
      </p:sp>
      <p:sp>
        <p:nvSpPr>
          <p:cNvPr id="541" name="Google Shape;541;p66"/>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42" name="Google Shape;542;p66"/>
          <p:cNvSpPr txBox="1"/>
          <p:nvPr/>
        </p:nvSpPr>
        <p:spPr>
          <a:xfrm>
            <a:off x="8664850" y="0"/>
            <a:ext cx="3524100" cy="5748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sz="2000">
                <a:solidFill>
                  <a:schemeClr val="accent4"/>
                </a:solidFill>
                <a:latin typeface="DM Sans"/>
                <a:ea typeface="DM Sans"/>
                <a:cs typeface="DM Sans"/>
                <a:sym typeface="DM Sans"/>
              </a:rPr>
              <a:t>LLMOps - Key components</a:t>
            </a:r>
            <a:endParaRPr sz="2000">
              <a:solidFill>
                <a:schemeClr val="accent4"/>
              </a:solidFill>
              <a:latin typeface="DM Sans"/>
              <a:ea typeface="DM Sans"/>
              <a:cs typeface="DM Sans"/>
              <a:sym typeface="DM Sans"/>
            </a:endParaRPr>
          </a:p>
        </p:txBody>
      </p:sp>
      <p:sp>
        <p:nvSpPr>
          <p:cNvPr id="543" name="Google Shape;543;p66"/>
          <p:cNvSpPr/>
          <p:nvPr/>
        </p:nvSpPr>
        <p:spPr>
          <a:xfrm>
            <a:off x="2431925" y="1457800"/>
            <a:ext cx="1510200" cy="688800"/>
          </a:xfrm>
          <a:prstGeom prst="roundRect">
            <a:avLst>
              <a:gd fmla="val 16667" name="adj"/>
            </a:avLst>
          </a:prstGeom>
          <a:solidFill>
            <a:srgbClr val="FFFFFF"/>
          </a:solid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lang="en" sz="1600">
                <a:solidFill>
                  <a:schemeClr val="dk1"/>
                </a:solidFill>
                <a:latin typeface="DM Sans"/>
                <a:ea typeface="DM Sans"/>
                <a:cs typeface="DM Sans"/>
                <a:sym typeface="DM Sans"/>
              </a:rPr>
              <a:t>Prompt</a:t>
            </a:r>
            <a:endParaRPr sz="1600"/>
          </a:p>
        </p:txBody>
      </p:sp>
      <p:pic>
        <p:nvPicPr>
          <p:cNvPr id="544" name="Google Shape;544;p66"/>
          <p:cNvPicPr preferRelativeResize="0"/>
          <p:nvPr/>
        </p:nvPicPr>
        <p:blipFill>
          <a:blip r:embed="rId3">
            <a:alphaModFix/>
          </a:blip>
          <a:stretch>
            <a:fillRect/>
          </a:stretch>
        </p:blipFill>
        <p:spPr>
          <a:xfrm>
            <a:off x="5280650" y="1171299"/>
            <a:ext cx="1261800" cy="1261800"/>
          </a:xfrm>
          <a:prstGeom prst="rect">
            <a:avLst/>
          </a:prstGeom>
          <a:noFill/>
          <a:ln>
            <a:noFill/>
          </a:ln>
        </p:spPr>
      </p:pic>
      <p:sp>
        <p:nvSpPr>
          <p:cNvPr id="545" name="Google Shape;545;p66"/>
          <p:cNvSpPr/>
          <p:nvPr/>
        </p:nvSpPr>
        <p:spPr>
          <a:xfrm>
            <a:off x="8084525" y="1457800"/>
            <a:ext cx="1510200" cy="688800"/>
          </a:xfrm>
          <a:prstGeom prst="roundRect">
            <a:avLst>
              <a:gd fmla="val 16667" name="adj"/>
            </a:avLst>
          </a:prstGeom>
          <a:solidFill>
            <a:srgbClr val="FFFFFF"/>
          </a:solid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lang="en" sz="1600">
                <a:solidFill>
                  <a:schemeClr val="dk1"/>
                </a:solidFill>
                <a:latin typeface="DM Sans"/>
                <a:ea typeface="DM Sans"/>
                <a:cs typeface="DM Sans"/>
                <a:sym typeface="DM Sans"/>
              </a:rPr>
              <a:t>Output</a:t>
            </a:r>
            <a:endParaRPr sz="1600"/>
          </a:p>
        </p:txBody>
      </p:sp>
      <p:cxnSp>
        <p:nvCxnSpPr>
          <p:cNvPr id="546" name="Google Shape;546;p66"/>
          <p:cNvCxnSpPr>
            <a:stCxn id="543" idx="3"/>
            <a:endCxn id="544" idx="1"/>
          </p:cNvCxnSpPr>
          <p:nvPr/>
        </p:nvCxnSpPr>
        <p:spPr>
          <a:xfrm>
            <a:off x="3942125" y="1802200"/>
            <a:ext cx="1338600" cy="0"/>
          </a:xfrm>
          <a:prstGeom prst="straightConnector1">
            <a:avLst/>
          </a:prstGeom>
          <a:noFill/>
          <a:ln cap="flat" cmpd="sng" w="9525">
            <a:solidFill>
              <a:schemeClr val="dk2"/>
            </a:solidFill>
            <a:prstDash val="solid"/>
            <a:round/>
            <a:headEnd len="med" w="med" type="none"/>
            <a:tailEnd len="med" w="med" type="triangle"/>
          </a:ln>
        </p:spPr>
      </p:cxnSp>
      <p:cxnSp>
        <p:nvCxnSpPr>
          <p:cNvPr id="547" name="Google Shape;547;p66"/>
          <p:cNvCxnSpPr>
            <a:stCxn id="544" idx="3"/>
            <a:endCxn id="545" idx="1"/>
          </p:cNvCxnSpPr>
          <p:nvPr/>
        </p:nvCxnSpPr>
        <p:spPr>
          <a:xfrm>
            <a:off x="6542450" y="1802199"/>
            <a:ext cx="15420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67"/>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Prompt engineering</a:t>
            </a:r>
            <a:endParaRPr/>
          </a:p>
        </p:txBody>
      </p:sp>
      <p:sp>
        <p:nvSpPr>
          <p:cNvPr id="553" name="Google Shape;553;p67"/>
          <p:cNvSpPr txBox="1"/>
          <p:nvPr>
            <p:ph idx="2" type="body"/>
          </p:nvPr>
        </p:nvSpPr>
        <p:spPr>
          <a:xfrm>
            <a:off x="533200" y="2352150"/>
            <a:ext cx="11128200" cy="3481800"/>
          </a:xfrm>
          <a:prstGeom prst="rect">
            <a:avLst/>
          </a:prstGeom>
        </p:spPr>
        <p:txBody>
          <a:bodyPr anchorCtr="0" anchor="t" bIns="0" lIns="0" spcFirstLastPara="1" rIns="0" wrap="square" tIns="0">
            <a:noAutofit/>
          </a:bodyPr>
          <a:lstStyle/>
          <a:p>
            <a:pPr indent="-361950" lvl="0" marL="457200" rtl="0" algn="l">
              <a:spcBef>
                <a:spcPts val="1100"/>
              </a:spcBef>
              <a:spcAft>
                <a:spcPts val="0"/>
              </a:spcAft>
              <a:buSzPts val="2100"/>
              <a:buAutoNum type="arabicPeriod"/>
            </a:pPr>
            <a:r>
              <a:rPr lang="en" sz="2100"/>
              <a:t>Prompts are model-specific</a:t>
            </a:r>
            <a:endParaRPr sz="2100"/>
          </a:p>
          <a:p>
            <a:pPr indent="-336550" lvl="1" marL="914400" rtl="0" algn="l">
              <a:spcBef>
                <a:spcPts val="0"/>
              </a:spcBef>
              <a:spcAft>
                <a:spcPts val="0"/>
              </a:spcAft>
              <a:buSzPts val="1700"/>
              <a:buChar char="•"/>
            </a:pPr>
            <a:r>
              <a:rPr lang="en" sz="1700"/>
              <a:t> A prompt given to two different models will generally not produce the same output</a:t>
            </a:r>
            <a:endParaRPr sz="1700"/>
          </a:p>
          <a:p>
            <a:pPr indent="-361950" lvl="0" marL="457200" rtl="0" algn="l">
              <a:spcBef>
                <a:spcPts val="0"/>
              </a:spcBef>
              <a:spcAft>
                <a:spcPts val="0"/>
              </a:spcAft>
              <a:buSzPts val="2100"/>
              <a:buAutoNum type="arabicPeriod"/>
            </a:pPr>
            <a:r>
              <a:rPr lang="en" sz="2100"/>
              <a:t>Approach to prompt engineering: go from simple to complex</a:t>
            </a:r>
            <a:endParaRPr sz="2100"/>
          </a:p>
          <a:p>
            <a:pPr indent="-336550" lvl="1" marL="914400" rtl="0" algn="l">
              <a:spcBef>
                <a:spcPts val="0"/>
              </a:spcBef>
              <a:spcAft>
                <a:spcPts val="0"/>
              </a:spcAft>
              <a:buSzPts val="1700"/>
              <a:buChar char="•"/>
            </a:pPr>
            <a:r>
              <a:rPr lang="en" sz="1700" u="sng"/>
              <a:t>Track:</a:t>
            </a:r>
            <a:r>
              <a:rPr lang="en" sz="1700"/>
              <a:t> Track queries and responses (</a:t>
            </a:r>
            <a:r>
              <a:rPr lang="en" sz="1700" u="sng">
                <a:solidFill>
                  <a:schemeClr val="hlink"/>
                </a:solidFill>
                <a:hlinkClick r:id="rId3"/>
              </a:rPr>
              <a:t>MLflow LLM Tracking</a:t>
            </a:r>
            <a:r>
              <a:rPr lang="en" sz="1700"/>
              <a:t>)</a:t>
            </a:r>
            <a:endParaRPr sz="1700"/>
          </a:p>
          <a:p>
            <a:pPr indent="-336550" lvl="1" marL="914400" rtl="0" algn="l">
              <a:spcBef>
                <a:spcPts val="0"/>
              </a:spcBef>
              <a:spcAft>
                <a:spcPts val="0"/>
              </a:spcAft>
              <a:buSzPts val="1700"/>
              <a:buChar char="•"/>
            </a:pPr>
            <a:r>
              <a:rPr lang="en" sz="1700" u="sng"/>
              <a:t>Templatize:</a:t>
            </a:r>
            <a:r>
              <a:rPr lang="en" sz="1700"/>
              <a:t> Prompt templates (</a:t>
            </a:r>
            <a:r>
              <a:rPr lang="en" sz="1700" u="sng">
                <a:solidFill>
                  <a:schemeClr val="hlink"/>
                </a:solidFill>
                <a:hlinkClick r:id="rId4"/>
              </a:rPr>
              <a:t>LangChain</a:t>
            </a:r>
            <a:r>
              <a:rPr lang="en" sz="1700"/>
              <a:t>, </a:t>
            </a:r>
            <a:r>
              <a:rPr lang="en" sz="1700" u="sng">
                <a:solidFill>
                  <a:schemeClr val="hlink"/>
                </a:solidFill>
                <a:hlinkClick r:id="rId5"/>
              </a:rPr>
              <a:t>LlamaIndex</a:t>
            </a:r>
            <a:r>
              <a:rPr lang="en" sz="1700"/>
              <a:t>)</a:t>
            </a:r>
            <a:endParaRPr sz="1700"/>
          </a:p>
          <a:p>
            <a:pPr indent="-336550" lvl="1" marL="914400" rtl="0" algn="l">
              <a:spcBef>
                <a:spcPts val="0"/>
              </a:spcBef>
              <a:spcAft>
                <a:spcPts val="0"/>
              </a:spcAft>
              <a:buSzPts val="1700"/>
              <a:buChar char="•"/>
            </a:pPr>
            <a:r>
              <a:rPr lang="en" sz="1700" u="sng"/>
              <a:t>Automate:</a:t>
            </a:r>
            <a:r>
              <a:rPr lang="en" sz="1700"/>
              <a:t> Automated prompt development (</a:t>
            </a:r>
            <a:r>
              <a:rPr lang="en" sz="1700" u="sng">
                <a:solidFill>
                  <a:schemeClr val="hlink"/>
                </a:solidFill>
                <a:hlinkClick r:id="rId6"/>
              </a:rPr>
              <a:t>DSPy</a:t>
            </a:r>
            <a:r>
              <a:rPr lang="en" sz="1700"/>
              <a:t>)</a:t>
            </a:r>
            <a:endParaRPr sz="1700"/>
          </a:p>
          <a:p>
            <a:pPr indent="0" lvl="0" marL="457200" rtl="0" algn="l">
              <a:spcBef>
                <a:spcPts val="1100"/>
              </a:spcBef>
              <a:spcAft>
                <a:spcPts val="0"/>
              </a:spcAft>
              <a:buNone/>
            </a:pPr>
            <a:r>
              <a:t/>
            </a:r>
            <a:endParaRPr sz="1700"/>
          </a:p>
        </p:txBody>
      </p:sp>
      <p:sp>
        <p:nvSpPr>
          <p:cNvPr id="554" name="Google Shape;554;p67"/>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55" name="Google Shape;555;p67"/>
          <p:cNvSpPr txBox="1"/>
          <p:nvPr/>
        </p:nvSpPr>
        <p:spPr>
          <a:xfrm>
            <a:off x="8664850" y="0"/>
            <a:ext cx="3524100" cy="5748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sz="2000">
                <a:solidFill>
                  <a:schemeClr val="accent4"/>
                </a:solidFill>
                <a:latin typeface="DM Sans"/>
                <a:ea typeface="DM Sans"/>
                <a:cs typeface="DM Sans"/>
                <a:sym typeface="DM Sans"/>
              </a:rPr>
              <a:t>LLMOps - Key components</a:t>
            </a:r>
            <a:endParaRPr sz="2000">
              <a:solidFill>
                <a:schemeClr val="accent4"/>
              </a:solidFill>
              <a:latin typeface="DM Sans"/>
              <a:ea typeface="DM Sans"/>
              <a:cs typeface="DM Sans"/>
              <a:sym typeface="DM Sans"/>
            </a:endParaRPr>
          </a:p>
        </p:txBody>
      </p:sp>
      <p:sp>
        <p:nvSpPr>
          <p:cNvPr id="556" name="Google Shape;556;p67"/>
          <p:cNvSpPr/>
          <p:nvPr/>
        </p:nvSpPr>
        <p:spPr>
          <a:xfrm>
            <a:off x="2431925" y="1457800"/>
            <a:ext cx="1510200" cy="688800"/>
          </a:xfrm>
          <a:prstGeom prst="roundRect">
            <a:avLst>
              <a:gd fmla="val 16667" name="adj"/>
            </a:avLst>
          </a:prstGeom>
          <a:solidFill>
            <a:srgbClr val="FFFFFF"/>
          </a:solid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lang="en" sz="1600">
                <a:solidFill>
                  <a:schemeClr val="dk1"/>
                </a:solidFill>
                <a:latin typeface="DM Sans"/>
                <a:ea typeface="DM Sans"/>
                <a:cs typeface="DM Sans"/>
                <a:sym typeface="DM Sans"/>
              </a:rPr>
              <a:t>Prompt</a:t>
            </a:r>
            <a:endParaRPr sz="1600"/>
          </a:p>
        </p:txBody>
      </p:sp>
      <p:pic>
        <p:nvPicPr>
          <p:cNvPr id="557" name="Google Shape;557;p67"/>
          <p:cNvPicPr preferRelativeResize="0"/>
          <p:nvPr/>
        </p:nvPicPr>
        <p:blipFill>
          <a:blip r:embed="rId7">
            <a:alphaModFix/>
          </a:blip>
          <a:stretch>
            <a:fillRect/>
          </a:stretch>
        </p:blipFill>
        <p:spPr>
          <a:xfrm>
            <a:off x="5280650" y="1171299"/>
            <a:ext cx="1261800" cy="1261800"/>
          </a:xfrm>
          <a:prstGeom prst="rect">
            <a:avLst/>
          </a:prstGeom>
          <a:noFill/>
          <a:ln>
            <a:noFill/>
          </a:ln>
        </p:spPr>
      </p:pic>
      <p:sp>
        <p:nvSpPr>
          <p:cNvPr id="558" name="Google Shape;558;p67"/>
          <p:cNvSpPr/>
          <p:nvPr/>
        </p:nvSpPr>
        <p:spPr>
          <a:xfrm>
            <a:off x="8084525" y="1457800"/>
            <a:ext cx="1510200" cy="688800"/>
          </a:xfrm>
          <a:prstGeom prst="roundRect">
            <a:avLst>
              <a:gd fmla="val 16667" name="adj"/>
            </a:avLst>
          </a:prstGeom>
          <a:solidFill>
            <a:srgbClr val="FFFFFF"/>
          </a:solid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lang="en" sz="1600">
                <a:solidFill>
                  <a:schemeClr val="dk1"/>
                </a:solidFill>
                <a:latin typeface="DM Sans"/>
                <a:ea typeface="DM Sans"/>
                <a:cs typeface="DM Sans"/>
                <a:sym typeface="DM Sans"/>
              </a:rPr>
              <a:t>Output</a:t>
            </a:r>
            <a:endParaRPr sz="1600"/>
          </a:p>
        </p:txBody>
      </p:sp>
      <p:cxnSp>
        <p:nvCxnSpPr>
          <p:cNvPr id="559" name="Google Shape;559;p67"/>
          <p:cNvCxnSpPr>
            <a:stCxn id="556" idx="3"/>
            <a:endCxn id="557" idx="1"/>
          </p:cNvCxnSpPr>
          <p:nvPr/>
        </p:nvCxnSpPr>
        <p:spPr>
          <a:xfrm>
            <a:off x="3942125" y="1802200"/>
            <a:ext cx="1338600" cy="0"/>
          </a:xfrm>
          <a:prstGeom prst="straightConnector1">
            <a:avLst/>
          </a:prstGeom>
          <a:noFill/>
          <a:ln cap="flat" cmpd="sng" w="9525">
            <a:solidFill>
              <a:schemeClr val="dk2"/>
            </a:solidFill>
            <a:prstDash val="solid"/>
            <a:round/>
            <a:headEnd len="med" w="med" type="none"/>
            <a:tailEnd len="med" w="med" type="triangle"/>
          </a:ln>
        </p:spPr>
      </p:cxnSp>
      <p:cxnSp>
        <p:nvCxnSpPr>
          <p:cNvPr id="560" name="Google Shape;560;p67"/>
          <p:cNvCxnSpPr>
            <a:stCxn id="557" idx="3"/>
            <a:endCxn id="558" idx="1"/>
          </p:cNvCxnSpPr>
          <p:nvPr/>
        </p:nvCxnSpPr>
        <p:spPr>
          <a:xfrm>
            <a:off x="6542450" y="1802199"/>
            <a:ext cx="15420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68"/>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Prompt engineering</a:t>
            </a:r>
            <a:endParaRPr/>
          </a:p>
        </p:txBody>
      </p:sp>
      <p:sp>
        <p:nvSpPr>
          <p:cNvPr id="566" name="Google Shape;566;p68"/>
          <p:cNvSpPr txBox="1"/>
          <p:nvPr>
            <p:ph idx="2" type="body"/>
          </p:nvPr>
        </p:nvSpPr>
        <p:spPr>
          <a:xfrm>
            <a:off x="533200" y="2352150"/>
            <a:ext cx="11128200" cy="3481800"/>
          </a:xfrm>
          <a:prstGeom prst="rect">
            <a:avLst/>
          </a:prstGeom>
        </p:spPr>
        <p:txBody>
          <a:bodyPr anchorCtr="0" anchor="t" bIns="0" lIns="0" spcFirstLastPara="1" rIns="0" wrap="square" tIns="0">
            <a:noAutofit/>
          </a:bodyPr>
          <a:lstStyle/>
          <a:p>
            <a:pPr indent="-361950" lvl="0" marL="457200" rtl="0" algn="l">
              <a:spcBef>
                <a:spcPts val="1100"/>
              </a:spcBef>
              <a:spcAft>
                <a:spcPts val="0"/>
              </a:spcAft>
              <a:buSzPts val="2100"/>
              <a:buAutoNum type="arabicPeriod"/>
            </a:pPr>
            <a:r>
              <a:rPr lang="en" sz="2100"/>
              <a:t>Prompts are model-specific</a:t>
            </a:r>
            <a:endParaRPr sz="2100"/>
          </a:p>
          <a:p>
            <a:pPr indent="-336550" lvl="1" marL="914400" rtl="0" algn="l">
              <a:spcBef>
                <a:spcPts val="0"/>
              </a:spcBef>
              <a:spcAft>
                <a:spcPts val="0"/>
              </a:spcAft>
              <a:buSzPts val="1700"/>
              <a:buChar char="•"/>
            </a:pPr>
            <a:r>
              <a:rPr lang="en" sz="1700"/>
              <a:t> A prompt given to two different models will generally not produce the same output</a:t>
            </a:r>
            <a:endParaRPr sz="1700"/>
          </a:p>
          <a:p>
            <a:pPr indent="-361950" lvl="0" marL="457200" rtl="0" algn="l">
              <a:spcBef>
                <a:spcPts val="0"/>
              </a:spcBef>
              <a:spcAft>
                <a:spcPts val="0"/>
              </a:spcAft>
              <a:buSzPts val="2100"/>
              <a:buAutoNum type="arabicPeriod"/>
            </a:pPr>
            <a:r>
              <a:rPr lang="en" sz="2100"/>
              <a:t>Approach to prompt engineering: go from simple to complex</a:t>
            </a:r>
            <a:endParaRPr sz="2100"/>
          </a:p>
          <a:p>
            <a:pPr indent="-336550" lvl="1" marL="914400" rtl="0" algn="l">
              <a:spcBef>
                <a:spcPts val="0"/>
              </a:spcBef>
              <a:spcAft>
                <a:spcPts val="0"/>
              </a:spcAft>
              <a:buSzPts val="1700"/>
              <a:buChar char="•"/>
            </a:pPr>
            <a:r>
              <a:rPr lang="en" sz="1700" u="sng"/>
              <a:t>Track:</a:t>
            </a:r>
            <a:r>
              <a:rPr lang="en" sz="1700"/>
              <a:t> Track queries and responses (</a:t>
            </a:r>
            <a:r>
              <a:rPr lang="en" sz="1700" u="sng">
                <a:solidFill>
                  <a:schemeClr val="hlink"/>
                </a:solidFill>
                <a:hlinkClick r:id="rId3"/>
              </a:rPr>
              <a:t>MLflow LLM Tracking</a:t>
            </a:r>
            <a:r>
              <a:rPr lang="en" sz="1700"/>
              <a:t>)</a:t>
            </a:r>
            <a:endParaRPr sz="1700"/>
          </a:p>
          <a:p>
            <a:pPr indent="-336550" lvl="1" marL="914400" rtl="0" algn="l">
              <a:spcBef>
                <a:spcPts val="0"/>
              </a:spcBef>
              <a:spcAft>
                <a:spcPts val="0"/>
              </a:spcAft>
              <a:buSzPts val="1700"/>
              <a:buChar char="•"/>
            </a:pPr>
            <a:r>
              <a:rPr lang="en" sz="1700" u="sng"/>
              <a:t>Templatize:</a:t>
            </a:r>
            <a:r>
              <a:rPr lang="en" sz="1700"/>
              <a:t> Prompt templates (</a:t>
            </a:r>
            <a:r>
              <a:rPr lang="en" sz="1700" u="sng">
                <a:solidFill>
                  <a:schemeClr val="hlink"/>
                </a:solidFill>
                <a:hlinkClick r:id="rId4"/>
              </a:rPr>
              <a:t>LangChain</a:t>
            </a:r>
            <a:r>
              <a:rPr lang="en" sz="1700"/>
              <a:t>, </a:t>
            </a:r>
            <a:r>
              <a:rPr lang="en" sz="1700" u="sng">
                <a:solidFill>
                  <a:schemeClr val="hlink"/>
                </a:solidFill>
                <a:hlinkClick r:id="rId5"/>
              </a:rPr>
              <a:t>LlamaIndex</a:t>
            </a:r>
            <a:r>
              <a:rPr lang="en" sz="1700"/>
              <a:t>)</a:t>
            </a:r>
            <a:endParaRPr sz="1700"/>
          </a:p>
          <a:p>
            <a:pPr indent="-336550" lvl="1" marL="914400" rtl="0" algn="l">
              <a:spcBef>
                <a:spcPts val="0"/>
              </a:spcBef>
              <a:spcAft>
                <a:spcPts val="0"/>
              </a:spcAft>
              <a:buSzPts val="1700"/>
              <a:buChar char="•"/>
            </a:pPr>
            <a:r>
              <a:rPr lang="en" sz="1700" u="sng"/>
              <a:t>Automate:</a:t>
            </a:r>
            <a:r>
              <a:rPr lang="en" sz="1700"/>
              <a:t> Automated prompt development (</a:t>
            </a:r>
            <a:r>
              <a:rPr lang="en" sz="1700" u="sng">
                <a:solidFill>
                  <a:schemeClr val="hlink"/>
                </a:solidFill>
                <a:hlinkClick r:id="rId6"/>
              </a:rPr>
              <a:t>DSPy</a:t>
            </a:r>
            <a:r>
              <a:rPr lang="en" sz="1700"/>
              <a:t>)</a:t>
            </a:r>
            <a:endParaRPr sz="1700"/>
          </a:p>
          <a:p>
            <a:pPr indent="-361950" lvl="0" marL="457200" rtl="0" algn="l">
              <a:spcBef>
                <a:spcPts val="0"/>
              </a:spcBef>
              <a:spcAft>
                <a:spcPts val="0"/>
              </a:spcAft>
              <a:buSzPts val="2100"/>
              <a:buAutoNum type="arabicPeriod"/>
            </a:pPr>
            <a:r>
              <a:rPr lang="en" sz="2100"/>
              <a:t>General tips:</a:t>
            </a:r>
            <a:endParaRPr sz="2100"/>
          </a:p>
          <a:p>
            <a:pPr indent="-336550" lvl="1" marL="914400" rtl="0" algn="l">
              <a:spcBef>
                <a:spcPts val="0"/>
              </a:spcBef>
              <a:spcAft>
                <a:spcPts val="0"/>
              </a:spcAft>
              <a:buSzPts val="1700"/>
              <a:buChar char="•"/>
            </a:pPr>
            <a:r>
              <a:rPr lang="en" sz="1700"/>
              <a:t>Use clear, concise prompts. </a:t>
            </a:r>
            <a:endParaRPr sz="1700"/>
          </a:p>
          <a:p>
            <a:pPr indent="-311150" lvl="2" marL="1371600" rtl="0" algn="l">
              <a:spcBef>
                <a:spcPts val="0"/>
              </a:spcBef>
              <a:spcAft>
                <a:spcPts val="0"/>
              </a:spcAft>
              <a:buSzPts val="1300"/>
              <a:buChar char="•"/>
            </a:pPr>
            <a:r>
              <a:rPr lang="en" sz="1300"/>
              <a:t>May include instruction, context, user input, and description of desire output type/format</a:t>
            </a:r>
            <a:endParaRPr sz="1300"/>
          </a:p>
          <a:p>
            <a:pPr indent="-336550" lvl="1" marL="914400" rtl="0" algn="l">
              <a:spcBef>
                <a:spcPts val="0"/>
              </a:spcBef>
              <a:spcAft>
                <a:spcPts val="0"/>
              </a:spcAft>
              <a:buSzPts val="1700"/>
              <a:buChar char="•"/>
            </a:pPr>
            <a:r>
              <a:rPr lang="en" sz="1700"/>
              <a:t>Provide examples (“few-shot” learning)</a:t>
            </a:r>
            <a:endParaRPr sz="1700"/>
          </a:p>
          <a:p>
            <a:pPr indent="-336550" lvl="1" marL="914400" rtl="0" algn="l">
              <a:spcBef>
                <a:spcPts val="0"/>
              </a:spcBef>
              <a:spcAft>
                <a:spcPts val="0"/>
              </a:spcAft>
              <a:buSzPts val="1700"/>
              <a:buChar char="•"/>
            </a:pPr>
            <a:r>
              <a:rPr lang="en" sz="1700"/>
              <a:t>Tell the model how to behave (“admit when you do not know the answer”)</a:t>
            </a:r>
            <a:endParaRPr sz="1700"/>
          </a:p>
          <a:p>
            <a:pPr indent="-336550" lvl="1" marL="914400" rtl="0" algn="l">
              <a:spcBef>
                <a:spcPts val="0"/>
              </a:spcBef>
              <a:spcAft>
                <a:spcPts val="0"/>
              </a:spcAft>
              <a:buSzPts val="1700"/>
              <a:buChar char="•"/>
            </a:pPr>
            <a:r>
              <a:rPr lang="en" sz="1700"/>
              <a:t>Tell the model to think step-by-step</a:t>
            </a:r>
            <a:endParaRPr sz="1700"/>
          </a:p>
          <a:p>
            <a:pPr indent="-336550" lvl="1" marL="914400" rtl="0" algn="l">
              <a:spcBef>
                <a:spcPts val="0"/>
              </a:spcBef>
              <a:spcAft>
                <a:spcPts val="0"/>
              </a:spcAft>
              <a:buSzPts val="1700"/>
              <a:buChar char="•"/>
            </a:pPr>
            <a:r>
              <a:rPr lang="en" sz="1700"/>
              <a:t>Use techniques to prevent prompt hacking</a:t>
            </a:r>
            <a:endParaRPr sz="1700"/>
          </a:p>
        </p:txBody>
      </p:sp>
      <p:sp>
        <p:nvSpPr>
          <p:cNvPr id="567" name="Google Shape;567;p68"/>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68" name="Google Shape;568;p68"/>
          <p:cNvSpPr txBox="1"/>
          <p:nvPr/>
        </p:nvSpPr>
        <p:spPr>
          <a:xfrm>
            <a:off x="8664850" y="0"/>
            <a:ext cx="3524100" cy="5748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sz="2000">
                <a:solidFill>
                  <a:schemeClr val="accent4"/>
                </a:solidFill>
                <a:latin typeface="DM Sans"/>
                <a:ea typeface="DM Sans"/>
                <a:cs typeface="DM Sans"/>
                <a:sym typeface="DM Sans"/>
              </a:rPr>
              <a:t>LLMOps - Key components</a:t>
            </a:r>
            <a:endParaRPr sz="2000">
              <a:solidFill>
                <a:schemeClr val="accent4"/>
              </a:solidFill>
              <a:latin typeface="DM Sans"/>
              <a:ea typeface="DM Sans"/>
              <a:cs typeface="DM Sans"/>
              <a:sym typeface="DM Sans"/>
            </a:endParaRPr>
          </a:p>
        </p:txBody>
      </p:sp>
      <p:sp>
        <p:nvSpPr>
          <p:cNvPr id="569" name="Google Shape;569;p68"/>
          <p:cNvSpPr/>
          <p:nvPr/>
        </p:nvSpPr>
        <p:spPr>
          <a:xfrm>
            <a:off x="2431925" y="1457800"/>
            <a:ext cx="1510200" cy="688800"/>
          </a:xfrm>
          <a:prstGeom prst="roundRect">
            <a:avLst>
              <a:gd fmla="val 16667" name="adj"/>
            </a:avLst>
          </a:prstGeom>
          <a:solidFill>
            <a:srgbClr val="FFFFFF"/>
          </a:solid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lang="en" sz="1600">
                <a:solidFill>
                  <a:schemeClr val="dk1"/>
                </a:solidFill>
                <a:latin typeface="DM Sans"/>
                <a:ea typeface="DM Sans"/>
                <a:cs typeface="DM Sans"/>
                <a:sym typeface="DM Sans"/>
              </a:rPr>
              <a:t>Prompt</a:t>
            </a:r>
            <a:endParaRPr sz="1600"/>
          </a:p>
        </p:txBody>
      </p:sp>
      <p:pic>
        <p:nvPicPr>
          <p:cNvPr id="570" name="Google Shape;570;p68"/>
          <p:cNvPicPr preferRelativeResize="0"/>
          <p:nvPr/>
        </p:nvPicPr>
        <p:blipFill>
          <a:blip r:embed="rId7">
            <a:alphaModFix/>
          </a:blip>
          <a:stretch>
            <a:fillRect/>
          </a:stretch>
        </p:blipFill>
        <p:spPr>
          <a:xfrm>
            <a:off x="5280650" y="1171299"/>
            <a:ext cx="1261800" cy="1261800"/>
          </a:xfrm>
          <a:prstGeom prst="rect">
            <a:avLst/>
          </a:prstGeom>
          <a:noFill/>
          <a:ln>
            <a:noFill/>
          </a:ln>
        </p:spPr>
      </p:pic>
      <p:sp>
        <p:nvSpPr>
          <p:cNvPr id="571" name="Google Shape;571;p68"/>
          <p:cNvSpPr/>
          <p:nvPr/>
        </p:nvSpPr>
        <p:spPr>
          <a:xfrm>
            <a:off x="8084525" y="1457800"/>
            <a:ext cx="1510200" cy="688800"/>
          </a:xfrm>
          <a:prstGeom prst="roundRect">
            <a:avLst>
              <a:gd fmla="val 16667" name="adj"/>
            </a:avLst>
          </a:prstGeom>
          <a:solidFill>
            <a:srgbClr val="FFFFFF"/>
          </a:solidFill>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1100"/>
              </a:spcBef>
              <a:spcAft>
                <a:spcPts val="0"/>
              </a:spcAft>
              <a:buNone/>
            </a:pPr>
            <a:r>
              <a:rPr lang="en" sz="1600">
                <a:solidFill>
                  <a:schemeClr val="dk1"/>
                </a:solidFill>
                <a:latin typeface="DM Sans"/>
                <a:ea typeface="DM Sans"/>
                <a:cs typeface="DM Sans"/>
                <a:sym typeface="DM Sans"/>
              </a:rPr>
              <a:t>Output</a:t>
            </a:r>
            <a:endParaRPr sz="1600"/>
          </a:p>
        </p:txBody>
      </p:sp>
      <p:cxnSp>
        <p:nvCxnSpPr>
          <p:cNvPr id="572" name="Google Shape;572;p68"/>
          <p:cNvCxnSpPr>
            <a:stCxn id="569" idx="3"/>
            <a:endCxn id="570" idx="1"/>
          </p:cNvCxnSpPr>
          <p:nvPr/>
        </p:nvCxnSpPr>
        <p:spPr>
          <a:xfrm>
            <a:off x="3942125" y="1802200"/>
            <a:ext cx="1338600" cy="0"/>
          </a:xfrm>
          <a:prstGeom prst="straightConnector1">
            <a:avLst/>
          </a:prstGeom>
          <a:noFill/>
          <a:ln cap="flat" cmpd="sng" w="9525">
            <a:solidFill>
              <a:schemeClr val="dk2"/>
            </a:solidFill>
            <a:prstDash val="solid"/>
            <a:round/>
            <a:headEnd len="med" w="med" type="none"/>
            <a:tailEnd len="med" w="med" type="triangle"/>
          </a:ln>
        </p:spPr>
      </p:cxnSp>
      <p:cxnSp>
        <p:nvCxnSpPr>
          <p:cNvPr id="573" name="Google Shape;573;p68"/>
          <p:cNvCxnSpPr>
            <a:stCxn id="570" idx="3"/>
            <a:endCxn id="571" idx="1"/>
          </p:cNvCxnSpPr>
          <p:nvPr/>
        </p:nvCxnSpPr>
        <p:spPr>
          <a:xfrm>
            <a:off x="6542450" y="1802199"/>
            <a:ext cx="15420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69"/>
          <p:cNvSpPr txBox="1"/>
          <p:nvPr>
            <p:ph idx="2" type="body"/>
          </p:nvPr>
        </p:nvSpPr>
        <p:spPr>
          <a:xfrm>
            <a:off x="761809" y="1684033"/>
            <a:ext cx="10659300" cy="4149900"/>
          </a:xfrm>
          <a:prstGeom prst="rect">
            <a:avLst/>
          </a:prstGeom>
        </p:spPr>
        <p:txBody>
          <a:bodyPr anchorCtr="0" anchor="t" bIns="0" lIns="0" spcFirstLastPara="1" rIns="0" wrap="square" tIns="0">
            <a:noAutofit/>
          </a:bodyPr>
          <a:lstStyle/>
          <a:p>
            <a:pPr indent="-381000" lvl="0" marL="457200" rtl="0" algn="l">
              <a:spcBef>
                <a:spcPts val="1100"/>
              </a:spcBef>
              <a:spcAft>
                <a:spcPts val="0"/>
              </a:spcAft>
              <a:buSzPts val="2400"/>
              <a:buChar char="●"/>
            </a:pPr>
            <a:r>
              <a:rPr lang="en"/>
              <a:t>While prompt engineering can </a:t>
            </a:r>
            <a:r>
              <a:rPr lang="en"/>
              <a:t>yield</a:t>
            </a:r>
            <a:r>
              <a:rPr lang="en"/>
              <a:t> remarkable results, it might not always suffice</a:t>
            </a:r>
            <a:endParaRPr/>
          </a:p>
          <a:p>
            <a:pPr indent="-355600" lvl="1" marL="914400" rtl="0" algn="l">
              <a:spcBef>
                <a:spcPts val="0"/>
              </a:spcBef>
              <a:spcAft>
                <a:spcPts val="0"/>
              </a:spcAft>
              <a:buSzPts val="2000"/>
              <a:buChar char="○"/>
            </a:pPr>
            <a:r>
              <a:rPr lang="en"/>
              <a:t>Domain-specific knowledge</a:t>
            </a:r>
            <a:endParaRPr/>
          </a:p>
          <a:p>
            <a:pPr indent="-355600" lvl="1" marL="914400" rtl="0" algn="l">
              <a:spcBef>
                <a:spcPts val="0"/>
              </a:spcBef>
              <a:spcAft>
                <a:spcPts val="0"/>
              </a:spcAft>
              <a:buSzPts val="2000"/>
              <a:buChar char="○"/>
            </a:pPr>
            <a:r>
              <a:rPr lang="en"/>
              <a:t>Frequently updated contextual data</a:t>
            </a:r>
            <a:endParaRPr/>
          </a:p>
          <a:p>
            <a:pPr indent="0" lvl="0" marL="914400" rtl="0" algn="l">
              <a:spcBef>
                <a:spcPts val="1100"/>
              </a:spcBef>
              <a:spcAft>
                <a:spcPts val="0"/>
              </a:spcAft>
              <a:buNone/>
            </a:pPr>
            <a:r>
              <a:t/>
            </a:r>
            <a:endParaRPr/>
          </a:p>
          <a:p>
            <a:pPr indent="-381000" lvl="0" marL="457200" rtl="0" algn="l">
              <a:spcBef>
                <a:spcPts val="1100"/>
              </a:spcBef>
              <a:spcAft>
                <a:spcPts val="0"/>
              </a:spcAft>
              <a:buSzPts val="2400"/>
              <a:buChar char="●"/>
            </a:pPr>
            <a:r>
              <a:rPr lang="en"/>
              <a:t>Incorporating </a:t>
            </a:r>
            <a:r>
              <a:rPr lang="en"/>
              <a:t>proprietary</a:t>
            </a:r>
            <a:r>
              <a:rPr lang="en"/>
              <a:t> data into LLM-powered applications:</a:t>
            </a:r>
            <a:endParaRPr/>
          </a:p>
          <a:p>
            <a:pPr indent="-355600" lvl="1" marL="914400" rtl="0" algn="l">
              <a:spcBef>
                <a:spcPts val="0"/>
              </a:spcBef>
              <a:spcAft>
                <a:spcPts val="0"/>
              </a:spcAft>
              <a:buSzPts val="2000"/>
              <a:buChar char="○"/>
            </a:pPr>
            <a:r>
              <a:rPr lang="en"/>
              <a:t>Can </a:t>
            </a:r>
            <a:r>
              <a:rPr lang="en"/>
              <a:t>enhance</a:t>
            </a:r>
            <a:r>
              <a:rPr lang="en"/>
              <a:t> model performance</a:t>
            </a:r>
            <a:endParaRPr/>
          </a:p>
          <a:p>
            <a:pPr indent="-355600" lvl="1" marL="914400" rtl="0" algn="l">
              <a:spcBef>
                <a:spcPts val="0"/>
              </a:spcBef>
              <a:spcAft>
                <a:spcPts val="0"/>
              </a:spcAft>
              <a:buSzPts val="2000"/>
              <a:buChar char="○"/>
            </a:pPr>
            <a:r>
              <a:rPr lang="en"/>
              <a:t>Provide a </a:t>
            </a:r>
            <a:r>
              <a:rPr lang="en"/>
              <a:t>strategic</a:t>
            </a:r>
            <a:r>
              <a:rPr lang="en"/>
              <a:t> edge</a:t>
            </a:r>
            <a:endParaRPr/>
          </a:p>
        </p:txBody>
      </p:sp>
      <p:sp>
        <p:nvSpPr>
          <p:cNvPr id="579" name="Google Shape;579;p69"/>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80" name="Google Shape;580;p69"/>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Leveraging your own data</a:t>
            </a:r>
            <a:endParaRPr/>
          </a:p>
        </p:txBody>
      </p:sp>
      <p:sp>
        <p:nvSpPr>
          <p:cNvPr id="581" name="Google Shape;581;p69"/>
          <p:cNvSpPr txBox="1"/>
          <p:nvPr/>
        </p:nvSpPr>
        <p:spPr>
          <a:xfrm>
            <a:off x="8664850" y="0"/>
            <a:ext cx="3524100" cy="5748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sz="2000">
                <a:solidFill>
                  <a:schemeClr val="accent4"/>
                </a:solidFill>
                <a:latin typeface="DM Sans"/>
                <a:ea typeface="DM Sans"/>
                <a:cs typeface="DM Sans"/>
                <a:sym typeface="DM Sans"/>
              </a:rPr>
              <a:t>LLMOps - Key components</a:t>
            </a:r>
            <a:endParaRPr sz="2000">
              <a:solidFill>
                <a:schemeClr val="accent4"/>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70"/>
          <p:cNvSpPr txBox="1"/>
          <p:nvPr>
            <p:ph type="title"/>
          </p:nvPr>
        </p:nvSpPr>
        <p:spPr>
          <a:xfrm>
            <a:off x="749245" y="2307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Leveraging your own data</a:t>
            </a:r>
            <a:endParaRPr/>
          </a:p>
        </p:txBody>
      </p:sp>
      <p:sp>
        <p:nvSpPr>
          <p:cNvPr id="587" name="Google Shape;587;p70"/>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88" name="Google Shape;588;p70"/>
          <p:cNvSpPr txBox="1"/>
          <p:nvPr>
            <p:ph idx="1" type="subTitle"/>
          </p:nvPr>
        </p:nvSpPr>
        <p:spPr>
          <a:xfrm>
            <a:off x="764809" y="869902"/>
            <a:ext cx="106593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
              <a:t>LLM Continuum</a:t>
            </a:r>
            <a:endParaRPr/>
          </a:p>
        </p:txBody>
      </p:sp>
      <p:sp>
        <p:nvSpPr>
          <p:cNvPr id="589" name="Google Shape;589;p70"/>
          <p:cNvSpPr txBox="1"/>
          <p:nvPr/>
        </p:nvSpPr>
        <p:spPr>
          <a:xfrm>
            <a:off x="8664850" y="0"/>
            <a:ext cx="3524100" cy="5748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sz="2000">
                <a:solidFill>
                  <a:schemeClr val="accent4"/>
                </a:solidFill>
                <a:latin typeface="DM Sans"/>
                <a:ea typeface="DM Sans"/>
                <a:cs typeface="DM Sans"/>
                <a:sym typeface="DM Sans"/>
              </a:rPr>
              <a:t>LLMOps - Key components</a:t>
            </a:r>
            <a:endParaRPr sz="2000">
              <a:solidFill>
                <a:schemeClr val="accent4"/>
              </a:solidFill>
              <a:latin typeface="DM Sans"/>
              <a:ea typeface="DM Sans"/>
              <a:cs typeface="DM Sans"/>
              <a:sym typeface="DM Sans"/>
            </a:endParaRPr>
          </a:p>
        </p:txBody>
      </p:sp>
      <p:pic>
        <p:nvPicPr>
          <p:cNvPr id="590" name="Google Shape;590;p70"/>
          <p:cNvPicPr preferRelativeResize="0"/>
          <p:nvPr/>
        </p:nvPicPr>
        <p:blipFill rotWithShape="1">
          <a:blip r:embed="rId3">
            <a:alphaModFix/>
          </a:blip>
          <a:srcRect b="69295" l="0" r="0" t="0"/>
          <a:stretch/>
        </p:blipFill>
        <p:spPr>
          <a:xfrm>
            <a:off x="411075" y="1260725"/>
            <a:ext cx="11344501" cy="1669499"/>
          </a:xfrm>
          <a:prstGeom prst="rect">
            <a:avLst/>
          </a:prstGeom>
          <a:noFill/>
          <a:ln cap="flat" cmpd="sng" w="9525">
            <a:solidFill>
              <a:srgbClr val="9E9E9E"/>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71"/>
          <p:cNvSpPr txBox="1"/>
          <p:nvPr>
            <p:ph type="title"/>
          </p:nvPr>
        </p:nvSpPr>
        <p:spPr>
          <a:xfrm>
            <a:off x="749245" y="2307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Leveraging your own data</a:t>
            </a:r>
            <a:endParaRPr/>
          </a:p>
        </p:txBody>
      </p:sp>
      <p:sp>
        <p:nvSpPr>
          <p:cNvPr id="596" name="Google Shape;596;p71"/>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97" name="Google Shape;597;p71"/>
          <p:cNvSpPr txBox="1"/>
          <p:nvPr>
            <p:ph idx="1" type="subTitle"/>
          </p:nvPr>
        </p:nvSpPr>
        <p:spPr>
          <a:xfrm>
            <a:off x="764809" y="869902"/>
            <a:ext cx="106593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
              <a:t>LLM Continuum</a:t>
            </a:r>
            <a:endParaRPr/>
          </a:p>
        </p:txBody>
      </p:sp>
      <p:sp>
        <p:nvSpPr>
          <p:cNvPr id="598" name="Google Shape;598;p71"/>
          <p:cNvSpPr txBox="1"/>
          <p:nvPr/>
        </p:nvSpPr>
        <p:spPr>
          <a:xfrm>
            <a:off x="8664850" y="0"/>
            <a:ext cx="3524100" cy="5748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sz="2000">
                <a:solidFill>
                  <a:schemeClr val="accent4"/>
                </a:solidFill>
                <a:latin typeface="DM Sans"/>
                <a:ea typeface="DM Sans"/>
                <a:cs typeface="DM Sans"/>
                <a:sym typeface="DM Sans"/>
              </a:rPr>
              <a:t>LLMOps - Key components</a:t>
            </a:r>
            <a:endParaRPr sz="2000">
              <a:solidFill>
                <a:schemeClr val="accent4"/>
              </a:solidFill>
              <a:latin typeface="DM Sans"/>
              <a:ea typeface="DM Sans"/>
              <a:cs typeface="DM Sans"/>
              <a:sym typeface="DM Sans"/>
            </a:endParaRPr>
          </a:p>
        </p:txBody>
      </p:sp>
      <p:pic>
        <p:nvPicPr>
          <p:cNvPr id="599" name="Google Shape;599;p71"/>
          <p:cNvPicPr preferRelativeResize="0"/>
          <p:nvPr/>
        </p:nvPicPr>
        <p:blipFill rotWithShape="1">
          <a:blip r:embed="rId3">
            <a:alphaModFix/>
          </a:blip>
          <a:srcRect b="44450" l="0" r="0" t="0"/>
          <a:stretch/>
        </p:blipFill>
        <p:spPr>
          <a:xfrm>
            <a:off x="411075" y="1260725"/>
            <a:ext cx="11344501" cy="3020326"/>
          </a:xfrm>
          <a:prstGeom prst="rect">
            <a:avLst/>
          </a:prstGeom>
          <a:noFill/>
          <a:ln cap="flat" cmpd="sng" w="9525">
            <a:solidFill>
              <a:srgbClr val="9E9E9E"/>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4"/>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26" name="Google Shape;426;p54"/>
          <p:cNvSpPr txBox="1"/>
          <p:nvPr>
            <p:ph type="title"/>
          </p:nvPr>
        </p:nvSpPr>
        <p:spPr>
          <a:xfrm>
            <a:off x="749250" y="383201"/>
            <a:ext cx="10659300" cy="809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000"/>
              <a:t>LLMOps - Outline</a:t>
            </a:r>
            <a:endParaRPr sz="4000"/>
          </a:p>
        </p:txBody>
      </p:sp>
      <p:sp>
        <p:nvSpPr>
          <p:cNvPr id="427" name="Google Shape;427;p54"/>
          <p:cNvSpPr txBox="1"/>
          <p:nvPr>
            <p:ph idx="4294967295" type="body"/>
          </p:nvPr>
        </p:nvSpPr>
        <p:spPr>
          <a:xfrm>
            <a:off x="749250" y="1219800"/>
            <a:ext cx="10659300" cy="4616400"/>
          </a:xfrm>
          <a:prstGeom prst="rect">
            <a:avLst/>
          </a:prstGeom>
        </p:spPr>
        <p:txBody>
          <a:bodyPr anchorCtr="0" anchor="t" bIns="0" lIns="0" spcFirstLastPara="1" rIns="0" wrap="square" tIns="0">
            <a:noAutofit/>
          </a:bodyPr>
          <a:lstStyle/>
          <a:p>
            <a:pPr indent="-381000" lvl="0" marL="457200" rtl="0" algn="l">
              <a:lnSpc>
                <a:spcPct val="115000"/>
              </a:lnSpc>
              <a:spcBef>
                <a:spcPts val="1100"/>
              </a:spcBef>
              <a:spcAft>
                <a:spcPts val="0"/>
              </a:spcAft>
              <a:buSzPts val="2400"/>
              <a:buChar char="●"/>
            </a:pPr>
            <a:r>
              <a:rPr lang="en"/>
              <a:t>What changes with LLMs?</a:t>
            </a:r>
            <a:endParaRPr/>
          </a:p>
          <a:p>
            <a:pPr indent="-381000" lvl="0" marL="457200" rtl="0" algn="l">
              <a:lnSpc>
                <a:spcPct val="115000"/>
              </a:lnSpc>
              <a:spcBef>
                <a:spcPts val="0"/>
              </a:spcBef>
              <a:spcAft>
                <a:spcPts val="0"/>
              </a:spcAft>
              <a:buSzPts val="2400"/>
              <a:buChar char="●"/>
            </a:pPr>
            <a:r>
              <a:rPr lang="en"/>
              <a:t>Key components of LLM-powered applications</a:t>
            </a:r>
            <a:endParaRPr/>
          </a:p>
          <a:p>
            <a:pPr indent="-355600" lvl="1" marL="914400" rtl="0" algn="l">
              <a:lnSpc>
                <a:spcPct val="115000"/>
              </a:lnSpc>
              <a:spcBef>
                <a:spcPts val="0"/>
              </a:spcBef>
              <a:spcAft>
                <a:spcPts val="0"/>
              </a:spcAft>
              <a:buSzPts val="2000"/>
              <a:buChar char="○"/>
            </a:pPr>
            <a:r>
              <a:rPr lang="en"/>
              <a:t>Prompt engineering</a:t>
            </a:r>
            <a:endParaRPr/>
          </a:p>
          <a:p>
            <a:pPr indent="-355600" lvl="1" marL="914400" rtl="0" algn="l">
              <a:lnSpc>
                <a:spcPct val="115000"/>
              </a:lnSpc>
              <a:spcBef>
                <a:spcPts val="0"/>
              </a:spcBef>
              <a:spcAft>
                <a:spcPts val="0"/>
              </a:spcAft>
              <a:buSzPts val="2000"/>
              <a:buChar char="○"/>
            </a:pPr>
            <a:r>
              <a:rPr lang="en"/>
              <a:t>RAG</a:t>
            </a:r>
            <a:endParaRPr/>
          </a:p>
          <a:p>
            <a:pPr indent="-330200" lvl="2" marL="1371600" rtl="0" algn="l">
              <a:lnSpc>
                <a:spcPct val="115000"/>
              </a:lnSpc>
              <a:spcBef>
                <a:spcPts val="0"/>
              </a:spcBef>
              <a:spcAft>
                <a:spcPts val="0"/>
              </a:spcAft>
              <a:buSzPts val="1600"/>
              <a:buChar char="■"/>
            </a:pPr>
            <a:r>
              <a:rPr lang="en"/>
              <a:t>Vector databases</a:t>
            </a:r>
            <a:endParaRPr/>
          </a:p>
          <a:p>
            <a:pPr indent="-355600" lvl="1" marL="914400" rtl="0" algn="l">
              <a:lnSpc>
                <a:spcPct val="115000"/>
              </a:lnSpc>
              <a:spcBef>
                <a:spcPts val="0"/>
              </a:spcBef>
              <a:spcAft>
                <a:spcPts val="0"/>
              </a:spcAft>
              <a:buSzPts val="2000"/>
              <a:buChar char="○"/>
            </a:pPr>
            <a:r>
              <a:rPr lang="en"/>
              <a:t>Third-party APIs vs self-hosted models</a:t>
            </a:r>
            <a:endParaRPr/>
          </a:p>
          <a:p>
            <a:pPr indent="-355600" lvl="1" marL="914400" rtl="0" algn="l">
              <a:lnSpc>
                <a:spcPct val="115000"/>
              </a:lnSpc>
              <a:spcBef>
                <a:spcPts val="0"/>
              </a:spcBef>
              <a:spcAft>
                <a:spcPts val="0"/>
              </a:spcAft>
              <a:buSzPts val="2000"/>
              <a:buChar char="○"/>
            </a:pPr>
            <a:r>
              <a:rPr lang="en"/>
              <a:t>Evals</a:t>
            </a:r>
            <a:endParaRPr/>
          </a:p>
          <a:p>
            <a:pPr indent="-355600" lvl="1" marL="914400" rtl="0" algn="l">
              <a:lnSpc>
                <a:spcPct val="115000"/>
              </a:lnSpc>
              <a:spcBef>
                <a:spcPts val="0"/>
              </a:spcBef>
              <a:spcAft>
                <a:spcPts val="0"/>
              </a:spcAft>
              <a:buSzPts val="2000"/>
              <a:buChar char="○"/>
            </a:pPr>
            <a:r>
              <a:rPr lang="en"/>
              <a:t>Packaging models/pipelines for deployment</a:t>
            </a:r>
            <a:endParaRPr/>
          </a:p>
          <a:p>
            <a:pPr indent="-355600" lvl="1" marL="914400" rtl="0" algn="l">
              <a:lnSpc>
                <a:spcPct val="115000"/>
              </a:lnSpc>
              <a:spcBef>
                <a:spcPts val="0"/>
              </a:spcBef>
              <a:spcAft>
                <a:spcPts val="0"/>
              </a:spcAft>
              <a:buSzPts val="2000"/>
              <a:buChar char="○"/>
            </a:pPr>
            <a:r>
              <a:rPr lang="en"/>
              <a:t>Inference</a:t>
            </a:r>
            <a:endParaRPr/>
          </a:p>
          <a:p>
            <a:pPr indent="-355600" lvl="1" marL="914400" rtl="0" algn="l">
              <a:lnSpc>
                <a:spcPct val="115000"/>
              </a:lnSpc>
              <a:spcBef>
                <a:spcPts val="0"/>
              </a:spcBef>
              <a:spcAft>
                <a:spcPts val="0"/>
              </a:spcAft>
              <a:buSzPts val="2000"/>
              <a:buChar char="○"/>
            </a:pPr>
            <a:r>
              <a:rPr lang="en"/>
              <a:t>Managing cost/performance trade-offs</a:t>
            </a:r>
            <a:endParaRPr/>
          </a:p>
          <a:p>
            <a:pPr indent="-381000" lvl="0" marL="457200" rtl="0" algn="l">
              <a:lnSpc>
                <a:spcPct val="115000"/>
              </a:lnSpc>
              <a:spcBef>
                <a:spcPts val="0"/>
              </a:spcBef>
              <a:spcAft>
                <a:spcPts val="0"/>
              </a:spcAft>
              <a:buSzPts val="2400"/>
              <a:buChar char="●"/>
            </a:pPr>
            <a:r>
              <a:rPr lang="en"/>
              <a:t>Reference architecture</a:t>
            </a:r>
            <a:endParaRPr/>
          </a:p>
          <a:p>
            <a:pPr indent="-381000" lvl="0" marL="457200" rtl="0" algn="l">
              <a:lnSpc>
                <a:spcPct val="115000"/>
              </a:lnSpc>
              <a:spcBef>
                <a:spcPts val="0"/>
              </a:spcBef>
              <a:spcAft>
                <a:spcPts val="0"/>
              </a:spcAft>
              <a:buSzPts val="2400"/>
              <a:buChar char="●"/>
            </a:pPr>
            <a:r>
              <a:rPr lang="en"/>
              <a:t>Resources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72"/>
          <p:cNvSpPr txBox="1"/>
          <p:nvPr>
            <p:ph type="title"/>
          </p:nvPr>
        </p:nvSpPr>
        <p:spPr>
          <a:xfrm>
            <a:off x="749245" y="2307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Leveraging your own data</a:t>
            </a:r>
            <a:endParaRPr/>
          </a:p>
        </p:txBody>
      </p:sp>
      <p:sp>
        <p:nvSpPr>
          <p:cNvPr id="605" name="Google Shape;605;p72"/>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06" name="Google Shape;606;p72"/>
          <p:cNvSpPr txBox="1"/>
          <p:nvPr>
            <p:ph idx="1" type="subTitle"/>
          </p:nvPr>
        </p:nvSpPr>
        <p:spPr>
          <a:xfrm>
            <a:off x="764809" y="869902"/>
            <a:ext cx="106593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
              <a:t>LLM Continuum</a:t>
            </a:r>
            <a:endParaRPr/>
          </a:p>
        </p:txBody>
      </p:sp>
      <p:sp>
        <p:nvSpPr>
          <p:cNvPr id="607" name="Google Shape;607;p72"/>
          <p:cNvSpPr txBox="1"/>
          <p:nvPr/>
        </p:nvSpPr>
        <p:spPr>
          <a:xfrm>
            <a:off x="8664850" y="0"/>
            <a:ext cx="3524100" cy="5748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sz="2000">
                <a:solidFill>
                  <a:schemeClr val="accent4"/>
                </a:solidFill>
                <a:latin typeface="DM Sans"/>
                <a:ea typeface="DM Sans"/>
                <a:cs typeface="DM Sans"/>
                <a:sym typeface="DM Sans"/>
              </a:rPr>
              <a:t>LLMOps - Key components</a:t>
            </a:r>
            <a:endParaRPr sz="2000">
              <a:solidFill>
                <a:schemeClr val="accent4"/>
              </a:solidFill>
              <a:latin typeface="DM Sans"/>
              <a:ea typeface="DM Sans"/>
              <a:cs typeface="DM Sans"/>
              <a:sym typeface="DM Sans"/>
            </a:endParaRPr>
          </a:p>
        </p:txBody>
      </p:sp>
      <p:pic>
        <p:nvPicPr>
          <p:cNvPr id="608" name="Google Shape;608;p72"/>
          <p:cNvPicPr preferRelativeResize="0"/>
          <p:nvPr/>
        </p:nvPicPr>
        <p:blipFill rotWithShape="1">
          <a:blip r:embed="rId3">
            <a:alphaModFix/>
          </a:blip>
          <a:srcRect b="23430" l="0" r="0" t="0"/>
          <a:stretch/>
        </p:blipFill>
        <p:spPr>
          <a:xfrm>
            <a:off x="411075" y="1260725"/>
            <a:ext cx="11344501" cy="4163326"/>
          </a:xfrm>
          <a:prstGeom prst="rect">
            <a:avLst/>
          </a:prstGeom>
          <a:noFill/>
          <a:ln cap="flat" cmpd="sng" w="9525">
            <a:solidFill>
              <a:srgbClr val="9E9E9E"/>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73"/>
          <p:cNvSpPr txBox="1"/>
          <p:nvPr>
            <p:ph type="title"/>
          </p:nvPr>
        </p:nvSpPr>
        <p:spPr>
          <a:xfrm>
            <a:off x="749245" y="2307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Leveraging your own data</a:t>
            </a:r>
            <a:endParaRPr/>
          </a:p>
        </p:txBody>
      </p:sp>
      <p:sp>
        <p:nvSpPr>
          <p:cNvPr id="614" name="Google Shape;614;p73"/>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15" name="Google Shape;615;p73"/>
          <p:cNvSpPr txBox="1"/>
          <p:nvPr>
            <p:ph idx="1" type="subTitle"/>
          </p:nvPr>
        </p:nvSpPr>
        <p:spPr>
          <a:xfrm>
            <a:off x="764809" y="869902"/>
            <a:ext cx="106593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
              <a:t>LLM Continuum</a:t>
            </a:r>
            <a:endParaRPr/>
          </a:p>
        </p:txBody>
      </p:sp>
      <p:sp>
        <p:nvSpPr>
          <p:cNvPr id="616" name="Google Shape;616;p73"/>
          <p:cNvSpPr txBox="1"/>
          <p:nvPr/>
        </p:nvSpPr>
        <p:spPr>
          <a:xfrm>
            <a:off x="8664850" y="0"/>
            <a:ext cx="3524100" cy="5748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sz="2000">
                <a:solidFill>
                  <a:schemeClr val="accent4"/>
                </a:solidFill>
                <a:latin typeface="DM Sans"/>
                <a:ea typeface="DM Sans"/>
                <a:cs typeface="DM Sans"/>
                <a:sym typeface="DM Sans"/>
              </a:rPr>
              <a:t>LLMOps - Key components</a:t>
            </a:r>
            <a:endParaRPr sz="2000">
              <a:solidFill>
                <a:schemeClr val="accent4"/>
              </a:solidFill>
              <a:latin typeface="DM Sans"/>
              <a:ea typeface="DM Sans"/>
              <a:cs typeface="DM Sans"/>
              <a:sym typeface="DM Sans"/>
            </a:endParaRPr>
          </a:p>
        </p:txBody>
      </p:sp>
      <p:pic>
        <p:nvPicPr>
          <p:cNvPr id="617" name="Google Shape;617;p73"/>
          <p:cNvPicPr preferRelativeResize="0"/>
          <p:nvPr/>
        </p:nvPicPr>
        <p:blipFill>
          <a:blip r:embed="rId3">
            <a:alphaModFix/>
          </a:blip>
          <a:stretch>
            <a:fillRect/>
          </a:stretch>
        </p:blipFill>
        <p:spPr>
          <a:xfrm>
            <a:off x="411075" y="1260725"/>
            <a:ext cx="11344501" cy="5437150"/>
          </a:xfrm>
          <a:prstGeom prst="rect">
            <a:avLst/>
          </a:prstGeom>
          <a:noFill/>
          <a:ln cap="flat" cmpd="sng" w="9525">
            <a:solidFill>
              <a:srgbClr val="9E9E9E"/>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21" name="Shape 621"/>
        <p:cNvGrpSpPr/>
        <p:nvPr/>
      </p:nvGrpSpPr>
      <p:grpSpPr>
        <a:xfrm>
          <a:off x="0" y="0"/>
          <a:ext cx="0" cy="0"/>
          <a:chOff x="0" y="0"/>
          <a:chExt cx="0" cy="0"/>
        </a:xfrm>
      </p:grpSpPr>
      <p:sp>
        <p:nvSpPr>
          <p:cNvPr id="622" name="Google Shape;622;p74"/>
          <p:cNvSpPr txBox="1"/>
          <p:nvPr>
            <p:ph idx="2" type="body"/>
          </p:nvPr>
        </p:nvSpPr>
        <p:spPr>
          <a:xfrm>
            <a:off x="764825" y="3709978"/>
            <a:ext cx="10659300" cy="2659500"/>
          </a:xfrm>
          <a:prstGeom prst="rect">
            <a:avLst/>
          </a:prstGeom>
          <a:solidFill>
            <a:srgbClr val="FFFFFF"/>
          </a:solidFill>
        </p:spPr>
        <p:txBody>
          <a:bodyPr anchorCtr="0" anchor="t" bIns="0" lIns="0" spcFirstLastPara="1" rIns="0" wrap="square" tIns="0">
            <a:noAutofit/>
          </a:bodyPr>
          <a:lstStyle/>
          <a:p>
            <a:pPr indent="-374650" lvl="0" marL="457200" rtl="0" algn="l">
              <a:spcBef>
                <a:spcPts val="1100"/>
              </a:spcBef>
              <a:spcAft>
                <a:spcPts val="0"/>
              </a:spcAft>
              <a:buSzPts val="2300"/>
              <a:buChar char="●"/>
            </a:pPr>
            <a:r>
              <a:rPr lang="en" sz="2300"/>
              <a:t>Not mutually exclusive of one another</a:t>
            </a:r>
            <a:endParaRPr sz="2300"/>
          </a:p>
          <a:p>
            <a:pPr indent="-374650" lvl="0" marL="457200" rtl="0" algn="l">
              <a:spcBef>
                <a:spcPts val="0"/>
              </a:spcBef>
              <a:spcAft>
                <a:spcPts val="0"/>
              </a:spcAft>
              <a:buSzPts val="2300"/>
              <a:buChar char="●"/>
            </a:pPr>
            <a:r>
              <a:rPr lang="en" sz="2300"/>
              <a:t>Start simple, create a baseline, iterate</a:t>
            </a:r>
            <a:endParaRPr sz="2300"/>
          </a:p>
          <a:p>
            <a:pPr indent="-374650" lvl="0" marL="457200" rtl="0" algn="l">
              <a:spcBef>
                <a:spcPts val="0"/>
              </a:spcBef>
              <a:spcAft>
                <a:spcPts val="0"/>
              </a:spcAft>
              <a:buSzPts val="2300"/>
              <a:buChar char="●"/>
            </a:pPr>
            <a:r>
              <a:rPr lang="en" sz="2300"/>
              <a:t>Choice of </a:t>
            </a:r>
            <a:r>
              <a:rPr lang="en" sz="2300"/>
              <a:t>technique</a:t>
            </a:r>
            <a:r>
              <a:rPr lang="en" sz="2300"/>
              <a:t> informed by:</a:t>
            </a:r>
            <a:endParaRPr sz="2300"/>
          </a:p>
          <a:p>
            <a:pPr indent="-349250" lvl="1" marL="914400" rtl="0" algn="l">
              <a:spcBef>
                <a:spcPts val="0"/>
              </a:spcBef>
              <a:spcAft>
                <a:spcPts val="0"/>
              </a:spcAft>
              <a:buSzPts val="1900"/>
              <a:buChar char="○"/>
            </a:pPr>
            <a:r>
              <a:rPr lang="en" sz="1900"/>
              <a:t>Volume and </a:t>
            </a:r>
            <a:r>
              <a:rPr lang="en" sz="1900"/>
              <a:t>quality</a:t>
            </a:r>
            <a:r>
              <a:rPr lang="en" sz="1900"/>
              <a:t> of data</a:t>
            </a:r>
            <a:endParaRPr sz="1900"/>
          </a:p>
          <a:p>
            <a:pPr indent="-349250" lvl="1" marL="914400" rtl="0" algn="l">
              <a:spcBef>
                <a:spcPts val="0"/>
              </a:spcBef>
              <a:spcAft>
                <a:spcPts val="0"/>
              </a:spcAft>
              <a:buSzPts val="1900"/>
              <a:buChar char="○"/>
            </a:pPr>
            <a:r>
              <a:rPr lang="en" sz="1900"/>
              <a:t>Required application response time</a:t>
            </a:r>
            <a:endParaRPr sz="1900"/>
          </a:p>
          <a:p>
            <a:pPr indent="-349250" lvl="1" marL="914400" rtl="0" algn="l">
              <a:spcBef>
                <a:spcPts val="0"/>
              </a:spcBef>
              <a:spcAft>
                <a:spcPts val="0"/>
              </a:spcAft>
              <a:buSzPts val="1900"/>
              <a:buChar char="○"/>
            </a:pPr>
            <a:r>
              <a:rPr lang="en" sz="1900"/>
              <a:t>Compute resources available</a:t>
            </a:r>
            <a:endParaRPr sz="1900"/>
          </a:p>
          <a:p>
            <a:pPr indent="-349250" lvl="1" marL="914400" rtl="0" algn="l">
              <a:spcBef>
                <a:spcPts val="0"/>
              </a:spcBef>
              <a:spcAft>
                <a:spcPts val="0"/>
              </a:spcAft>
              <a:buSzPts val="1900"/>
              <a:buChar char="○"/>
            </a:pPr>
            <a:r>
              <a:rPr lang="en" sz="1900"/>
              <a:t>Specific domain or application at hand</a:t>
            </a:r>
            <a:endParaRPr sz="1900"/>
          </a:p>
        </p:txBody>
      </p:sp>
      <p:sp>
        <p:nvSpPr>
          <p:cNvPr id="623" name="Google Shape;623;p74"/>
          <p:cNvSpPr txBox="1"/>
          <p:nvPr>
            <p:ph type="title"/>
          </p:nvPr>
        </p:nvSpPr>
        <p:spPr>
          <a:xfrm>
            <a:off x="749245" y="2307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Leveraging your own data</a:t>
            </a:r>
            <a:endParaRPr/>
          </a:p>
        </p:txBody>
      </p:sp>
      <p:sp>
        <p:nvSpPr>
          <p:cNvPr id="624" name="Google Shape;624;p74"/>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25" name="Google Shape;625;p74"/>
          <p:cNvSpPr txBox="1"/>
          <p:nvPr>
            <p:ph idx="1" type="subTitle"/>
          </p:nvPr>
        </p:nvSpPr>
        <p:spPr>
          <a:xfrm>
            <a:off x="764809" y="869902"/>
            <a:ext cx="106593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
              <a:t>LLM Continuum</a:t>
            </a:r>
            <a:endParaRPr/>
          </a:p>
        </p:txBody>
      </p:sp>
      <p:sp>
        <p:nvSpPr>
          <p:cNvPr id="626" name="Google Shape;626;p74"/>
          <p:cNvSpPr txBox="1"/>
          <p:nvPr/>
        </p:nvSpPr>
        <p:spPr>
          <a:xfrm>
            <a:off x="8664850" y="0"/>
            <a:ext cx="3524100" cy="5748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sz="2000">
                <a:solidFill>
                  <a:schemeClr val="accent4"/>
                </a:solidFill>
                <a:latin typeface="DM Sans"/>
                <a:ea typeface="DM Sans"/>
                <a:cs typeface="DM Sans"/>
                <a:sym typeface="DM Sans"/>
              </a:rPr>
              <a:t>LLMOps - Key components</a:t>
            </a:r>
            <a:endParaRPr sz="2000">
              <a:solidFill>
                <a:schemeClr val="accent4"/>
              </a:solidFill>
              <a:latin typeface="DM Sans"/>
              <a:ea typeface="DM Sans"/>
              <a:cs typeface="DM Sans"/>
              <a:sym typeface="DM Sans"/>
            </a:endParaRPr>
          </a:p>
        </p:txBody>
      </p:sp>
      <p:pic>
        <p:nvPicPr>
          <p:cNvPr id="627" name="Google Shape;627;p74"/>
          <p:cNvPicPr preferRelativeResize="0"/>
          <p:nvPr/>
        </p:nvPicPr>
        <p:blipFill rotWithShape="1">
          <a:blip r:embed="rId3">
            <a:alphaModFix/>
          </a:blip>
          <a:srcRect b="3786" l="0" r="0" t="4310"/>
          <a:stretch/>
        </p:blipFill>
        <p:spPr>
          <a:xfrm>
            <a:off x="1600200" y="1177625"/>
            <a:ext cx="8877301" cy="2476324"/>
          </a:xfrm>
          <a:prstGeom prst="rect">
            <a:avLst/>
          </a:prstGeom>
          <a:noFill/>
          <a:ln cap="flat" cmpd="sng" w="9525">
            <a:solidFill>
              <a:srgbClr val="FFFFFF"/>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75"/>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33" name="Google Shape;633;p75"/>
          <p:cNvSpPr txBox="1"/>
          <p:nvPr>
            <p:ph type="title"/>
          </p:nvPr>
        </p:nvSpPr>
        <p:spPr>
          <a:xfrm>
            <a:off x="749250" y="383201"/>
            <a:ext cx="10659300" cy="809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000"/>
              <a:t>LLMOps </a:t>
            </a:r>
            <a:endParaRPr sz="4000"/>
          </a:p>
        </p:txBody>
      </p:sp>
      <p:sp>
        <p:nvSpPr>
          <p:cNvPr id="634" name="Google Shape;634;p75"/>
          <p:cNvSpPr txBox="1"/>
          <p:nvPr>
            <p:ph idx="4294967295" type="body"/>
          </p:nvPr>
        </p:nvSpPr>
        <p:spPr>
          <a:xfrm>
            <a:off x="749250" y="1219800"/>
            <a:ext cx="10659300" cy="4616400"/>
          </a:xfrm>
          <a:prstGeom prst="rect">
            <a:avLst/>
          </a:prstGeom>
        </p:spPr>
        <p:txBody>
          <a:bodyPr anchorCtr="0" anchor="t" bIns="0" lIns="0" spcFirstLastPara="1" rIns="0" wrap="square" tIns="0">
            <a:noAutofit/>
          </a:bodyPr>
          <a:lstStyle/>
          <a:p>
            <a:pPr indent="-381000" lvl="0" marL="457200" rtl="0" algn="l">
              <a:lnSpc>
                <a:spcPct val="115000"/>
              </a:lnSpc>
              <a:spcBef>
                <a:spcPts val="1100"/>
              </a:spcBef>
              <a:spcAft>
                <a:spcPts val="0"/>
              </a:spcAft>
              <a:buClr>
                <a:schemeClr val="lt2"/>
              </a:buClr>
              <a:buSzPts val="2400"/>
              <a:buChar char="●"/>
            </a:pPr>
            <a:r>
              <a:rPr lang="en">
                <a:solidFill>
                  <a:schemeClr val="lt2"/>
                </a:solidFill>
              </a:rPr>
              <a:t>What changes with LLMs?</a:t>
            </a:r>
            <a:endParaRPr>
              <a:solidFill>
                <a:schemeClr val="lt2"/>
              </a:solidFill>
            </a:endParaRPr>
          </a:p>
          <a:p>
            <a:pPr indent="-381000" lvl="0" marL="457200" rtl="0" algn="l">
              <a:lnSpc>
                <a:spcPct val="115000"/>
              </a:lnSpc>
              <a:spcBef>
                <a:spcPts val="0"/>
              </a:spcBef>
              <a:spcAft>
                <a:spcPts val="0"/>
              </a:spcAft>
              <a:buClr>
                <a:schemeClr val="dk1"/>
              </a:buClr>
              <a:buSzPts val="2400"/>
              <a:buChar char="●"/>
            </a:pPr>
            <a:r>
              <a:rPr lang="en"/>
              <a:t>Key components of LLM-powered applications</a:t>
            </a:r>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Prompt engineering</a:t>
            </a:r>
            <a:endParaRPr>
              <a:solidFill>
                <a:schemeClr val="lt2"/>
              </a:solidFill>
            </a:endParaRPr>
          </a:p>
          <a:p>
            <a:pPr indent="-355600" lvl="1" marL="914400" rtl="0" algn="l">
              <a:lnSpc>
                <a:spcPct val="115000"/>
              </a:lnSpc>
              <a:spcBef>
                <a:spcPts val="0"/>
              </a:spcBef>
              <a:spcAft>
                <a:spcPts val="0"/>
              </a:spcAft>
              <a:buSzPts val="2000"/>
              <a:buChar char="○"/>
            </a:pPr>
            <a:r>
              <a:rPr lang="en"/>
              <a:t>RAG</a:t>
            </a:r>
            <a:endParaRPr/>
          </a:p>
          <a:p>
            <a:pPr indent="-330200" lvl="2" marL="1371600" rtl="0" algn="l">
              <a:lnSpc>
                <a:spcPct val="115000"/>
              </a:lnSpc>
              <a:spcBef>
                <a:spcPts val="0"/>
              </a:spcBef>
              <a:spcAft>
                <a:spcPts val="0"/>
              </a:spcAft>
              <a:buSzPts val="1600"/>
              <a:buChar char="■"/>
            </a:pPr>
            <a:r>
              <a:rPr lang="en"/>
              <a:t>Vector databases</a:t>
            </a:r>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Fine-tuning LLMs</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Pre-training from scratch</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Third-party APIs vs self-hosted models</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Evals</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Packaging models/pipelines for deployment</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Inference</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Managing cost/performance trade-offs</a:t>
            </a:r>
            <a:endParaRPr>
              <a:solidFill>
                <a:schemeClr val="lt2"/>
              </a:solidFill>
            </a:endParaRPr>
          </a:p>
          <a:p>
            <a:pPr indent="-381000" lvl="0" marL="457200" rtl="0" algn="l">
              <a:lnSpc>
                <a:spcPct val="115000"/>
              </a:lnSpc>
              <a:spcBef>
                <a:spcPts val="0"/>
              </a:spcBef>
              <a:spcAft>
                <a:spcPts val="0"/>
              </a:spcAft>
              <a:buClr>
                <a:schemeClr val="lt2"/>
              </a:buClr>
              <a:buSzPts val="2400"/>
              <a:buChar char="●"/>
            </a:pPr>
            <a:r>
              <a:rPr lang="en">
                <a:solidFill>
                  <a:schemeClr val="lt2"/>
                </a:solidFill>
              </a:rPr>
              <a:t>Reference architecture</a:t>
            </a:r>
            <a:endParaRPr>
              <a:solidFill>
                <a:schemeClr val="lt2"/>
              </a:solidFill>
            </a:endParaRPr>
          </a:p>
          <a:p>
            <a:pPr indent="-381000" lvl="0" marL="457200" rtl="0" algn="l">
              <a:lnSpc>
                <a:spcPct val="115000"/>
              </a:lnSpc>
              <a:spcBef>
                <a:spcPts val="0"/>
              </a:spcBef>
              <a:spcAft>
                <a:spcPts val="0"/>
              </a:spcAft>
              <a:buClr>
                <a:schemeClr val="lt2"/>
              </a:buClr>
              <a:buSzPts val="2400"/>
              <a:buChar char="●"/>
            </a:pPr>
            <a:r>
              <a:rPr lang="en">
                <a:solidFill>
                  <a:schemeClr val="lt2"/>
                </a:solidFill>
              </a:rPr>
              <a:t>Resources</a:t>
            </a:r>
            <a:endParaRPr>
              <a:solidFill>
                <a:schemeClr val="lt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38" name="Shape 638"/>
        <p:cNvGrpSpPr/>
        <p:nvPr/>
      </p:nvGrpSpPr>
      <p:grpSpPr>
        <a:xfrm>
          <a:off x="0" y="0"/>
          <a:ext cx="0" cy="0"/>
          <a:chOff x="0" y="0"/>
          <a:chExt cx="0" cy="0"/>
        </a:xfrm>
      </p:grpSpPr>
      <p:sp>
        <p:nvSpPr>
          <p:cNvPr id="639" name="Google Shape;639;p76"/>
          <p:cNvSpPr txBox="1"/>
          <p:nvPr>
            <p:ph idx="2" type="body"/>
          </p:nvPr>
        </p:nvSpPr>
        <p:spPr>
          <a:xfrm>
            <a:off x="761809" y="1607833"/>
            <a:ext cx="10659300" cy="4149900"/>
          </a:xfrm>
          <a:prstGeom prst="rect">
            <a:avLst/>
          </a:prstGeom>
          <a:solidFill>
            <a:srgbClr val="FFFFFF"/>
          </a:solidFill>
        </p:spPr>
        <p:txBody>
          <a:bodyPr anchorCtr="0" anchor="t" bIns="0" lIns="0" spcFirstLastPara="1" rIns="0" wrap="square" tIns="0">
            <a:noAutofit/>
          </a:bodyPr>
          <a:lstStyle/>
          <a:p>
            <a:pPr indent="-330200" lvl="0" marL="457200" rtl="0" algn="l">
              <a:spcBef>
                <a:spcPts val="0"/>
              </a:spcBef>
              <a:spcAft>
                <a:spcPts val="0"/>
              </a:spcAft>
              <a:buSzPts val="1600"/>
              <a:buChar char="●"/>
            </a:pPr>
            <a:r>
              <a:rPr lang="en" sz="1600"/>
              <a:t>D</a:t>
            </a:r>
            <a:r>
              <a:rPr lang="en" sz="1600">
                <a:solidFill>
                  <a:srgbClr val="000000"/>
                </a:solidFill>
              </a:rPr>
              <a:t>ynamic solution to a fundamental limitation of LLMs: </a:t>
            </a:r>
            <a:endParaRPr sz="1600">
              <a:solidFill>
                <a:srgbClr val="000000"/>
              </a:solidFill>
            </a:endParaRPr>
          </a:p>
          <a:p>
            <a:pPr indent="-330200" lvl="1" marL="914400" rtl="0" algn="l">
              <a:spcBef>
                <a:spcPts val="0"/>
              </a:spcBef>
              <a:spcAft>
                <a:spcPts val="0"/>
              </a:spcAft>
              <a:buSzPts val="1600"/>
              <a:buChar char="○"/>
            </a:pPr>
            <a:r>
              <a:rPr lang="en" sz="1600">
                <a:solidFill>
                  <a:srgbClr val="000000"/>
                </a:solidFill>
              </a:rPr>
              <a:t>Their inability to access information beyond their training data cut-off point. </a:t>
            </a:r>
            <a:endParaRPr sz="1600">
              <a:solidFill>
                <a:srgbClr val="000000"/>
              </a:solidFill>
            </a:endParaRPr>
          </a:p>
          <a:p>
            <a:pPr indent="-330200" lvl="0" marL="457200" rtl="0" algn="l">
              <a:spcBef>
                <a:spcPts val="0"/>
              </a:spcBef>
              <a:spcAft>
                <a:spcPts val="0"/>
              </a:spcAft>
              <a:buSzPts val="1600"/>
              <a:buChar char="●"/>
            </a:pPr>
            <a:r>
              <a:rPr lang="en" sz="1600">
                <a:solidFill>
                  <a:srgbClr val="000000"/>
                </a:solidFill>
              </a:rPr>
              <a:t>Connects static LLMs with real-time data retrieval</a:t>
            </a:r>
            <a:endParaRPr sz="1600">
              <a:solidFill>
                <a:srgbClr val="000000"/>
              </a:solidFill>
            </a:endParaRPr>
          </a:p>
          <a:p>
            <a:pPr indent="-330200" lvl="1" marL="914400" rtl="0" algn="l">
              <a:spcBef>
                <a:spcPts val="0"/>
              </a:spcBef>
              <a:spcAft>
                <a:spcPts val="0"/>
              </a:spcAft>
              <a:buSzPts val="1600"/>
              <a:buChar char="○"/>
            </a:pPr>
            <a:r>
              <a:rPr lang="en" sz="1600">
                <a:solidFill>
                  <a:srgbClr val="000000"/>
                </a:solidFill>
              </a:rPr>
              <a:t>Inject relevant information from external sources into the context provided to a LLM</a:t>
            </a:r>
            <a:endParaRPr sz="1600">
              <a:solidFill>
                <a:srgbClr val="000000"/>
              </a:solidFill>
            </a:endParaRPr>
          </a:p>
          <a:p>
            <a:pPr indent="0" lvl="0" marL="0" rtl="0" algn="l">
              <a:spcBef>
                <a:spcPts val="0"/>
              </a:spcBef>
              <a:spcAft>
                <a:spcPts val="0"/>
              </a:spcAft>
              <a:buNone/>
            </a:pPr>
            <a:r>
              <a:t/>
            </a:r>
            <a:endParaRPr sz="16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0" lvl="0" marL="0" rtl="0" algn="l">
              <a:spcBef>
                <a:spcPts val="0"/>
              </a:spcBef>
              <a:spcAft>
                <a:spcPts val="0"/>
              </a:spcAft>
              <a:buNone/>
            </a:pPr>
            <a:r>
              <a:t/>
            </a:r>
            <a:endParaRPr sz="1400">
              <a:solidFill>
                <a:srgbClr val="000000"/>
              </a:solidFill>
            </a:endParaRPr>
          </a:p>
          <a:p>
            <a:pPr indent="-330200" lvl="0" marL="457200" rtl="0" algn="l">
              <a:spcBef>
                <a:spcPts val="0"/>
              </a:spcBef>
              <a:spcAft>
                <a:spcPts val="0"/>
              </a:spcAft>
              <a:buSzPts val="1600"/>
              <a:buChar char="●"/>
            </a:pPr>
            <a:r>
              <a:rPr b="1" lang="en" sz="1600">
                <a:solidFill>
                  <a:srgbClr val="000000"/>
                </a:solidFill>
              </a:rPr>
              <a:t>Example:</a:t>
            </a:r>
            <a:r>
              <a:rPr lang="en" sz="1600">
                <a:solidFill>
                  <a:srgbClr val="000000"/>
                </a:solidFill>
              </a:rPr>
              <a:t> Question-answering use case where the answer might evolve over time, or come from up-to-date, domain-specific documents that were not part of the model’s original training data.</a:t>
            </a:r>
            <a:endParaRPr sz="2500"/>
          </a:p>
        </p:txBody>
      </p:sp>
      <p:sp>
        <p:nvSpPr>
          <p:cNvPr id="640" name="Google Shape;640;p76"/>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41" name="Google Shape;641;p76"/>
          <p:cNvSpPr txBox="1"/>
          <p:nvPr>
            <p:ph type="title"/>
          </p:nvPr>
        </p:nvSpPr>
        <p:spPr>
          <a:xfrm>
            <a:off x="749245" y="6117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Retrieval Augmented Generation (RAG)</a:t>
            </a:r>
            <a:endParaRPr/>
          </a:p>
        </p:txBody>
      </p:sp>
      <p:sp>
        <p:nvSpPr>
          <p:cNvPr id="642" name="Google Shape;642;p76"/>
          <p:cNvSpPr txBox="1"/>
          <p:nvPr/>
        </p:nvSpPr>
        <p:spPr>
          <a:xfrm>
            <a:off x="8664850" y="0"/>
            <a:ext cx="3524100" cy="5748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sz="2000">
                <a:solidFill>
                  <a:schemeClr val="accent4"/>
                </a:solidFill>
                <a:latin typeface="DM Sans"/>
                <a:ea typeface="DM Sans"/>
                <a:cs typeface="DM Sans"/>
                <a:sym typeface="DM Sans"/>
              </a:rPr>
              <a:t>LLMOps - Key components</a:t>
            </a:r>
            <a:endParaRPr sz="2000">
              <a:solidFill>
                <a:schemeClr val="accent4"/>
              </a:solidFill>
              <a:latin typeface="DM Sans"/>
              <a:ea typeface="DM Sans"/>
              <a:cs typeface="DM Sans"/>
              <a:sym typeface="DM Sans"/>
            </a:endParaRPr>
          </a:p>
        </p:txBody>
      </p:sp>
      <p:pic>
        <p:nvPicPr>
          <p:cNvPr id="643" name="Google Shape;643;p76"/>
          <p:cNvPicPr preferRelativeResize="0"/>
          <p:nvPr/>
        </p:nvPicPr>
        <p:blipFill>
          <a:blip r:embed="rId3">
            <a:alphaModFix/>
          </a:blip>
          <a:stretch>
            <a:fillRect/>
          </a:stretch>
        </p:blipFill>
        <p:spPr>
          <a:xfrm>
            <a:off x="90842" y="2917088"/>
            <a:ext cx="12021907" cy="1707487"/>
          </a:xfrm>
          <a:prstGeom prst="rect">
            <a:avLst/>
          </a:prstGeom>
          <a:noFill/>
          <a:ln>
            <a:noFill/>
          </a:ln>
        </p:spPr>
      </p:pic>
      <p:sp>
        <p:nvSpPr>
          <p:cNvPr id="644" name="Google Shape;644;p76"/>
          <p:cNvSpPr txBox="1"/>
          <p:nvPr/>
        </p:nvSpPr>
        <p:spPr>
          <a:xfrm>
            <a:off x="2703625" y="4217875"/>
            <a:ext cx="2110200" cy="3957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DM Sans"/>
                <a:ea typeface="DM Sans"/>
                <a:cs typeface="DM Sans"/>
                <a:sym typeface="DM Sans"/>
              </a:rPr>
              <a:t>Embedding Model</a:t>
            </a:r>
            <a:endParaRPr sz="1200">
              <a:solidFill>
                <a:schemeClr val="dk1"/>
              </a:solidFill>
              <a:latin typeface="DM Sans"/>
              <a:ea typeface="DM Sans"/>
              <a:cs typeface="DM Sans"/>
              <a:sym typeface="DM Sans"/>
            </a:endParaRPr>
          </a:p>
        </p:txBody>
      </p:sp>
      <p:sp>
        <p:nvSpPr>
          <p:cNvPr id="645" name="Google Shape;645;p76"/>
          <p:cNvSpPr txBox="1"/>
          <p:nvPr/>
        </p:nvSpPr>
        <p:spPr>
          <a:xfrm>
            <a:off x="8219350" y="4172450"/>
            <a:ext cx="2110200" cy="3957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DM Sans"/>
                <a:ea typeface="DM Sans"/>
                <a:cs typeface="DM Sans"/>
                <a:sym typeface="DM Sans"/>
              </a:rPr>
              <a:t>Language</a:t>
            </a:r>
            <a:r>
              <a:rPr lang="en" sz="1200">
                <a:solidFill>
                  <a:schemeClr val="dk1"/>
                </a:solidFill>
                <a:latin typeface="DM Sans"/>
                <a:ea typeface="DM Sans"/>
                <a:cs typeface="DM Sans"/>
                <a:sym typeface="DM Sans"/>
              </a:rPr>
              <a:t> Model</a:t>
            </a:r>
            <a:endParaRPr sz="1200">
              <a:solidFill>
                <a:schemeClr val="dk1"/>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77"/>
          <p:cNvSpPr/>
          <p:nvPr/>
        </p:nvSpPr>
        <p:spPr>
          <a:xfrm>
            <a:off x="793115" y="1419033"/>
            <a:ext cx="6080100" cy="2219100"/>
          </a:xfrm>
          <a:prstGeom prst="roundRect">
            <a:avLst>
              <a:gd fmla="val 16667" name="adj"/>
            </a:avLst>
          </a:prstGeom>
          <a:noFill/>
          <a:ln cap="flat" cmpd="sng" w="19050">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651" name="Google Shape;651;p77"/>
          <p:cNvSpPr/>
          <p:nvPr/>
        </p:nvSpPr>
        <p:spPr>
          <a:xfrm>
            <a:off x="771301" y="4052896"/>
            <a:ext cx="10573500" cy="2219100"/>
          </a:xfrm>
          <a:prstGeom prst="roundRect">
            <a:avLst>
              <a:gd fmla="val 16667" name="adj"/>
            </a:avLst>
          </a:prstGeom>
          <a:noFill/>
          <a:ln cap="flat" cmpd="sng" w="19050">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652" name="Google Shape;652;p77"/>
          <p:cNvSpPr txBox="1"/>
          <p:nvPr/>
        </p:nvSpPr>
        <p:spPr>
          <a:xfrm>
            <a:off x="4817477" y="5593294"/>
            <a:ext cx="1709100" cy="407700"/>
          </a:xfrm>
          <a:prstGeom prst="rect">
            <a:avLst/>
          </a:prstGeom>
          <a:noFill/>
          <a:ln>
            <a:noFill/>
          </a:ln>
        </p:spPr>
        <p:txBody>
          <a:bodyPr anchorCtr="0" anchor="t" bIns="121875" lIns="121875" spcFirstLastPara="1" rIns="121875" wrap="square" tIns="121875">
            <a:noAutofit/>
          </a:bodyPr>
          <a:lstStyle/>
          <a:p>
            <a:pPr indent="0" lvl="0" marL="0" rtl="0" algn="ctr">
              <a:spcBef>
                <a:spcPts val="0"/>
              </a:spcBef>
              <a:spcAft>
                <a:spcPts val="0"/>
              </a:spcAft>
              <a:buNone/>
            </a:pPr>
            <a:r>
              <a:rPr lang="en" sz="1200">
                <a:latin typeface="DM Sans"/>
                <a:ea typeface="DM Sans"/>
                <a:cs typeface="DM Sans"/>
                <a:sym typeface="DM Sans"/>
              </a:rPr>
              <a:t>Vector</a:t>
            </a:r>
            <a:endParaRPr sz="1200">
              <a:latin typeface="DM Sans"/>
              <a:ea typeface="DM Sans"/>
              <a:cs typeface="DM Sans"/>
              <a:sym typeface="DM Sans"/>
            </a:endParaRPr>
          </a:p>
          <a:p>
            <a:pPr indent="0" lvl="0" marL="0" rtl="0" algn="ctr">
              <a:spcBef>
                <a:spcPts val="0"/>
              </a:spcBef>
              <a:spcAft>
                <a:spcPts val="0"/>
              </a:spcAft>
              <a:buNone/>
            </a:pPr>
            <a:r>
              <a:rPr lang="en" sz="1200">
                <a:latin typeface="DM Sans"/>
                <a:ea typeface="DM Sans"/>
                <a:cs typeface="DM Sans"/>
                <a:sym typeface="DM Sans"/>
              </a:rPr>
              <a:t>similarity search</a:t>
            </a:r>
            <a:endParaRPr sz="1200">
              <a:latin typeface="DM Sans"/>
              <a:ea typeface="DM Sans"/>
              <a:cs typeface="DM Sans"/>
              <a:sym typeface="DM Sans"/>
            </a:endParaRPr>
          </a:p>
        </p:txBody>
      </p:sp>
      <p:sp>
        <p:nvSpPr>
          <p:cNvPr id="653" name="Google Shape;653;p77"/>
          <p:cNvSpPr txBox="1"/>
          <p:nvPr/>
        </p:nvSpPr>
        <p:spPr>
          <a:xfrm>
            <a:off x="6348963" y="5314667"/>
            <a:ext cx="1709100" cy="407700"/>
          </a:xfrm>
          <a:prstGeom prst="rect">
            <a:avLst/>
          </a:prstGeom>
          <a:noFill/>
          <a:ln>
            <a:noFill/>
          </a:ln>
        </p:spPr>
        <p:txBody>
          <a:bodyPr anchorCtr="0" anchor="t" bIns="121875" lIns="121875" spcFirstLastPara="1" rIns="121875" wrap="square" tIns="121875">
            <a:noAutofit/>
          </a:bodyPr>
          <a:lstStyle/>
          <a:p>
            <a:pPr indent="0" lvl="0" marL="0" rtl="0" algn="ctr">
              <a:spcBef>
                <a:spcPts val="0"/>
              </a:spcBef>
              <a:spcAft>
                <a:spcPts val="0"/>
              </a:spcAft>
              <a:buNone/>
            </a:pPr>
            <a:r>
              <a:rPr lang="en" sz="1200">
                <a:latin typeface="DM Sans"/>
                <a:ea typeface="DM Sans"/>
                <a:cs typeface="DM Sans"/>
                <a:sym typeface="DM Sans"/>
              </a:rPr>
              <a:t>Similar documents are passed as context/memory</a:t>
            </a:r>
            <a:endParaRPr sz="1200">
              <a:latin typeface="DM Sans"/>
              <a:ea typeface="DM Sans"/>
              <a:cs typeface="DM Sans"/>
              <a:sym typeface="DM Sans"/>
            </a:endParaRPr>
          </a:p>
        </p:txBody>
      </p:sp>
      <p:cxnSp>
        <p:nvCxnSpPr>
          <p:cNvPr id="654" name="Google Shape;654;p77"/>
          <p:cNvCxnSpPr/>
          <p:nvPr/>
        </p:nvCxnSpPr>
        <p:spPr>
          <a:xfrm flipH="1">
            <a:off x="6505749" y="5096739"/>
            <a:ext cx="1271700" cy="10500"/>
          </a:xfrm>
          <a:prstGeom prst="straightConnector1">
            <a:avLst/>
          </a:prstGeom>
          <a:noFill/>
          <a:ln cap="flat" cmpd="sng" w="19050">
            <a:solidFill>
              <a:srgbClr val="000000"/>
            </a:solidFill>
            <a:prstDash val="solid"/>
            <a:round/>
            <a:headEnd len="med" w="med" type="triangle"/>
            <a:tailEnd len="med" w="med" type="none"/>
          </a:ln>
        </p:spPr>
      </p:cxnSp>
      <p:sp>
        <p:nvSpPr>
          <p:cNvPr id="655" name="Google Shape;655;p77"/>
          <p:cNvSpPr txBox="1"/>
          <p:nvPr/>
        </p:nvSpPr>
        <p:spPr>
          <a:xfrm>
            <a:off x="685248" y="5593301"/>
            <a:ext cx="1263300" cy="407700"/>
          </a:xfrm>
          <a:prstGeom prst="rect">
            <a:avLst/>
          </a:prstGeom>
          <a:noFill/>
          <a:ln>
            <a:noFill/>
          </a:ln>
        </p:spPr>
        <p:txBody>
          <a:bodyPr anchorCtr="0" anchor="t" bIns="121875" lIns="121875" spcFirstLastPara="1" rIns="121875" wrap="square" tIns="121875">
            <a:noAutofit/>
          </a:bodyPr>
          <a:lstStyle/>
          <a:p>
            <a:pPr indent="0" lvl="0" marL="0" rtl="0" algn="ctr">
              <a:spcBef>
                <a:spcPts val="0"/>
              </a:spcBef>
              <a:spcAft>
                <a:spcPts val="0"/>
              </a:spcAft>
              <a:buNone/>
            </a:pPr>
            <a:r>
              <a:rPr lang="en" sz="1200">
                <a:latin typeface="DM Sans"/>
                <a:ea typeface="DM Sans"/>
                <a:cs typeface="DM Sans"/>
                <a:sym typeface="DM Sans"/>
              </a:rPr>
              <a:t>User asks a question</a:t>
            </a:r>
            <a:endParaRPr sz="1200">
              <a:latin typeface="DM Sans"/>
              <a:ea typeface="DM Sans"/>
              <a:cs typeface="DM Sans"/>
              <a:sym typeface="DM Sans"/>
            </a:endParaRPr>
          </a:p>
        </p:txBody>
      </p:sp>
      <p:pic>
        <p:nvPicPr>
          <p:cNvPr id="656" name="Google Shape;656;p77"/>
          <p:cNvPicPr preferRelativeResize="0"/>
          <p:nvPr/>
        </p:nvPicPr>
        <p:blipFill>
          <a:blip r:embed="rId3">
            <a:alphaModFix/>
          </a:blip>
          <a:stretch>
            <a:fillRect/>
          </a:stretch>
        </p:blipFill>
        <p:spPr>
          <a:xfrm>
            <a:off x="931952" y="4596311"/>
            <a:ext cx="1099929" cy="986343"/>
          </a:xfrm>
          <a:prstGeom prst="rect">
            <a:avLst/>
          </a:prstGeom>
          <a:noFill/>
          <a:ln>
            <a:noFill/>
          </a:ln>
        </p:spPr>
      </p:pic>
      <p:pic>
        <p:nvPicPr>
          <p:cNvPr id="657" name="Google Shape;657;p77"/>
          <p:cNvPicPr preferRelativeResize="0"/>
          <p:nvPr/>
        </p:nvPicPr>
        <p:blipFill>
          <a:blip r:embed="rId4">
            <a:alphaModFix/>
          </a:blip>
          <a:stretch>
            <a:fillRect/>
          </a:stretch>
        </p:blipFill>
        <p:spPr>
          <a:xfrm>
            <a:off x="8188559" y="4669285"/>
            <a:ext cx="1099929" cy="986343"/>
          </a:xfrm>
          <a:prstGeom prst="rect">
            <a:avLst/>
          </a:prstGeom>
          <a:noFill/>
          <a:ln>
            <a:noFill/>
          </a:ln>
        </p:spPr>
      </p:pic>
      <p:pic>
        <p:nvPicPr>
          <p:cNvPr id="658" name="Google Shape;658;p77"/>
          <p:cNvPicPr preferRelativeResize="0"/>
          <p:nvPr/>
        </p:nvPicPr>
        <p:blipFill>
          <a:blip r:embed="rId5">
            <a:alphaModFix/>
          </a:blip>
          <a:stretch>
            <a:fillRect/>
          </a:stretch>
        </p:blipFill>
        <p:spPr>
          <a:xfrm>
            <a:off x="5151558" y="4596307"/>
            <a:ext cx="1040919" cy="986337"/>
          </a:xfrm>
          <a:prstGeom prst="rect">
            <a:avLst/>
          </a:prstGeom>
          <a:noFill/>
          <a:ln>
            <a:noFill/>
          </a:ln>
        </p:spPr>
      </p:pic>
      <p:pic>
        <p:nvPicPr>
          <p:cNvPr id="659" name="Google Shape;659;p77"/>
          <p:cNvPicPr preferRelativeResize="0"/>
          <p:nvPr/>
        </p:nvPicPr>
        <p:blipFill>
          <a:blip r:embed="rId4">
            <a:alphaModFix/>
          </a:blip>
          <a:stretch>
            <a:fillRect/>
          </a:stretch>
        </p:blipFill>
        <p:spPr>
          <a:xfrm>
            <a:off x="2894523" y="4669285"/>
            <a:ext cx="1099929" cy="986343"/>
          </a:xfrm>
          <a:prstGeom prst="rect">
            <a:avLst/>
          </a:prstGeom>
          <a:noFill/>
          <a:ln>
            <a:noFill/>
          </a:ln>
        </p:spPr>
      </p:pic>
      <p:sp>
        <p:nvSpPr>
          <p:cNvPr id="660" name="Google Shape;660;p77"/>
          <p:cNvSpPr txBox="1"/>
          <p:nvPr/>
        </p:nvSpPr>
        <p:spPr>
          <a:xfrm>
            <a:off x="2661145" y="5686169"/>
            <a:ext cx="1709100" cy="407700"/>
          </a:xfrm>
          <a:prstGeom prst="rect">
            <a:avLst/>
          </a:prstGeom>
          <a:noFill/>
          <a:ln>
            <a:noFill/>
          </a:ln>
        </p:spPr>
        <p:txBody>
          <a:bodyPr anchorCtr="0" anchor="t" bIns="121875" lIns="121875" spcFirstLastPara="1" rIns="121875" wrap="square" tIns="121875">
            <a:noAutofit/>
          </a:bodyPr>
          <a:lstStyle/>
          <a:p>
            <a:pPr indent="0" lvl="0" marL="0" rtl="0" algn="ctr">
              <a:spcBef>
                <a:spcPts val="0"/>
              </a:spcBef>
              <a:spcAft>
                <a:spcPts val="0"/>
              </a:spcAft>
              <a:buNone/>
            </a:pPr>
            <a:r>
              <a:rPr lang="en" sz="1200">
                <a:latin typeface="DM Sans"/>
                <a:ea typeface="DM Sans"/>
                <a:cs typeface="DM Sans"/>
                <a:sym typeface="DM Sans"/>
              </a:rPr>
              <a:t>LLM converts query to embeddings</a:t>
            </a:r>
            <a:endParaRPr sz="1200">
              <a:latin typeface="DM Sans"/>
              <a:ea typeface="DM Sans"/>
              <a:cs typeface="DM Sans"/>
              <a:sym typeface="DM Sans"/>
            </a:endParaRPr>
          </a:p>
        </p:txBody>
      </p:sp>
      <p:sp>
        <p:nvSpPr>
          <p:cNvPr id="661" name="Google Shape;661;p77"/>
          <p:cNvSpPr txBox="1"/>
          <p:nvPr/>
        </p:nvSpPr>
        <p:spPr>
          <a:xfrm>
            <a:off x="7946596" y="5686169"/>
            <a:ext cx="1802400" cy="407700"/>
          </a:xfrm>
          <a:prstGeom prst="rect">
            <a:avLst/>
          </a:prstGeom>
          <a:noFill/>
          <a:ln>
            <a:noFill/>
          </a:ln>
        </p:spPr>
        <p:txBody>
          <a:bodyPr anchorCtr="0" anchor="t" bIns="121875" lIns="121875" spcFirstLastPara="1" rIns="121875" wrap="square" tIns="121875">
            <a:noAutofit/>
          </a:bodyPr>
          <a:lstStyle/>
          <a:p>
            <a:pPr indent="0" lvl="0" marL="0" rtl="0" algn="ctr">
              <a:spcBef>
                <a:spcPts val="0"/>
              </a:spcBef>
              <a:spcAft>
                <a:spcPts val="0"/>
              </a:spcAft>
              <a:buNone/>
            </a:pPr>
            <a:r>
              <a:rPr lang="en" sz="1200">
                <a:latin typeface="DM Sans"/>
                <a:ea typeface="DM Sans"/>
                <a:cs typeface="DM Sans"/>
                <a:sym typeface="DM Sans"/>
              </a:rPr>
              <a:t>LLM augments and generates completion</a:t>
            </a:r>
            <a:endParaRPr sz="1200">
              <a:latin typeface="DM Sans"/>
              <a:ea typeface="DM Sans"/>
              <a:cs typeface="DM Sans"/>
              <a:sym typeface="DM Sans"/>
            </a:endParaRPr>
          </a:p>
        </p:txBody>
      </p:sp>
      <p:sp>
        <p:nvSpPr>
          <p:cNvPr id="662" name="Google Shape;662;p77"/>
          <p:cNvSpPr txBox="1"/>
          <p:nvPr/>
        </p:nvSpPr>
        <p:spPr>
          <a:xfrm>
            <a:off x="9940147" y="5509902"/>
            <a:ext cx="1263300" cy="407700"/>
          </a:xfrm>
          <a:prstGeom prst="rect">
            <a:avLst/>
          </a:prstGeom>
          <a:noFill/>
          <a:ln>
            <a:noFill/>
          </a:ln>
        </p:spPr>
        <p:txBody>
          <a:bodyPr anchorCtr="0" anchor="t" bIns="121875" lIns="121875" spcFirstLastPara="1" rIns="121875" wrap="square" tIns="121875">
            <a:noAutofit/>
          </a:bodyPr>
          <a:lstStyle/>
          <a:p>
            <a:pPr indent="0" lvl="0" marL="0" rtl="0" algn="ctr">
              <a:spcBef>
                <a:spcPts val="0"/>
              </a:spcBef>
              <a:spcAft>
                <a:spcPts val="0"/>
              </a:spcAft>
              <a:buNone/>
            </a:pPr>
            <a:r>
              <a:rPr lang="en" sz="1200">
                <a:latin typeface="DM Sans"/>
                <a:ea typeface="DM Sans"/>
                <a:cs typeface="DM Sans"/>
                <a:sym typeface="DM Sans"/>
              </a:rPr>
              <a:t>User receives an answer</a:t>
            </a:r>
            <a:endParaRPr sz="1200">
              <a:latin typeface="DM Sans"/>
              <a:ea typeface="DM Sans"/>
              <a:cs typeface="DM Sans"/>
              <a:sym typeface="DM Sans"/>
            </a:endParaRPr>
          </a:p>
        </p:txBody>
      </p:sp>
      <p:grpSp>
        <p:nvGrpSpPr>
          <p:cNvPr id="663" name="Google Shape;663;p77"/>
          <p:cNvGrpSpPr/>
          <p:nvPr/>
        </p:nvGrpSpPr>
        <p:grpSpPr>
          <a:xfrm>
            <a:off x="10103692" y="4523465"/>
            <a:ext cx="1099941" cy="986314"/>
            <a:chOff x="7318121" y="2167122"/>
            <a:chExt cx="855120" cy="809250"/>
          </a:xfrm>
        </p:grpSpPr>
        <p:pic>
          <p:nvPicPr>
            <p:cNvPr id="664" name="Google Shape;664;p77"/>
            <p:cNvPicPr preferRelativeResize="0"/>
            <p:nvPr/>
          </p:nvPicPr>
          <p:blipFill>
            <a:blip r:embed="rId3">
              <a:alphaModFix/>
            </a:blip>
            <a:stretch>
              <a:fillRect/>
            </a:stretch>
          </p:blipFill>
          <p:spPr>
            <a:xfrm>
              <a:off x="7318121" y="2167122"/>
              <a:ext cx="855120" cy="809250"/>
            </a:xfrm>
            <a:prstGeom prst="rect">
              <a:avLst/>
            </a:prstGeom>
            <a:noFill/>
            <a:ln>
              <a:noFill/>
            </a:ln>
          </p:spPr>
        </p:pic>
        <p:sp>
          <p:nvSpPr>
            <p:cNvPr id="665" name="Google Shape;665;p77"/>
            <p:cNvSpPr/>
            <p:nvPr/>
          </p:nvSpPr>
          <p:spPr>
            <a:xfrm>
              <a:off x="7818950" y="2245225"/>
              <a:ext cx="238800" cy="256200"/>
            </a:xfrm>
            <a:prstGeom prst="ellipse">
              <a:avLst/>
            </a:prstGeom>
            <a:solidFill>
              <a:schemeClr val="lt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rPr lang="en" sz="1900"/>
                <a:t>!</a:t>
              </a:r>
              <a:endParaRPr sz="1900"/>
            </a:p>
          </p:txBody>
        </p:sp>
      </p:grpSp>
      <p:cxnSp>
        <p:nvCxnSpPr>
          <p:cNvPr id="666" name="Google Shape;666;p77"/>
          <p:cNvCxnSpPr/>
          <p:nvPr/>
        </p:nvCxnSpPr>
        <p:spPr>
          <a:xfrm flipH="1">
            <a:off x="4255243" y="5096739"/>
            <a:ext cx="798300" cy="1200"/>
          </a:xfrm>
          <a:prstGeom prst="straightConnector1">
            <a:avLst/>
          </a:prstGeom>
          <a:noFill/>
          <a:ln cap="flat" cmpd="sng" w="19050">
            <a:solidFill>
              <a:srgbClr val="000000"/>
            </a:solidFill>
            <a:prstDash val="solid"/>
            <a:round/>
            <a:headEnd len="med" w="med" type="triangle"/>
            <a:tailEnd len="med" w="med" type="none"/>
          </a:ln>
        </p:spPr>
      </p:cxnSp>
      <p:cxnSp>
        <p:nvCxnSpPr>
          <p:cNvPr id="667" name="Google Shape;667;p77"/>
          <p:cNvCxnSpPr/>
          <p:nvPr/>
        </p:nvCxnSpPr>
        <p:spPr>
          <a:xfrm flipH="1">
            <a:off x="1948351" y="5101309"/>
            <a:ext cx="798300" cy="1200"/>
          </a:xfrm>
          <a:prstGeom prst="straightConnector1">
            <a:avLst/>
          </a:prstGeom>
          <a:noFill/>
          <a:ln cap="flat" cmpd="sng" w="19050">
            <a:solidFill>
              <a:srgbClr val="000000"/>
            </a:solidFill>
            <a:prstDash val="solid"/>
            <a:round/>
            <a:headEnd len="med" w="med" type="triangle"/>
            <a:tailEnd len="med" w="med" type="none"/>
          </a:ln>
        </p:spPr>
      </p:cxnSp>
      <p:cxnSp>
        <p:nvCxnSpPr>
          <p:cNvPr id="668" name="Google Shape;668;p77"/>
          <p:cNvCxnSpPr/>
          <p:nvPr/>
        </p:nvCxnSpPr>
        <p:spPr>
          <a:xfrm flipH="1">
            <a:off x="9368073" y="5088938"/>
            <a:ext cx="798300" cy="1200"/>
          </a:xfrm>
          <a:prstGeom prst="straightConnector1">
            <a:avLst/>
          </a:prstGeom>
          <a:noFill/>
          <a:ln cap="flat" cmpd="sng" w="19050">
            <a:solidFill>
              <a:srgbClr val="000000"/>
            </a:solidFill>
            <a:prstDash val="solid"/>
            <a:round/>
            <a:headEnd len="med" w="med" type="triangle"/>
            <a:tailEnd len="med" w="med" type="none"/>
          </a:ln>
        </p:spPr>
      </p:cxnSp>
      <p:sp>
        <p:nvSpPr>
          <p:cNvPr id="669" name="Google Shape;669;p77"/>
          <p:cNvSpPr txBox="1"/>
          <p:nvPr/>
        </p:nvSpPr>
        <p:spPr>
          <a:xfrm>
            <a:off x="677622" y="2953755"/>
            <a:ext cx="1709100" cy="587700"/>
          </a:xfrm>
          <a:prstGeom prst="rect">
            <a:avLst/>
          </a:prstGeom>
          <a:noFill/>
          <a:ln>
            <a:noFill/>
          </a:ln>
        </p:spPr>
        <p:txBody>
          <a:bodyPr anchorCtr="0" anchor="t" bIns="121875" lIns="121875" spcFirstLastPara="1" rIns="121875" wrap="square" tIns="121875">
            <a:noAutofit/>
          </a:bodyPr>
          <a:lstStyle/>
          <a:p>
            <a:pPr indent="0" lvl="0" marL="0" rtl="0" algn="ctr">
              <a:spcBef>
                <a:spcPts val="0"/>
              </a:spcBef>
              <a:spcAft>
                <a:spcPts val="0"/>
              </a:spcAft>
              <a:buNone/>
            </a:pPr>
            <a:r>
              <a:rPr lang="en" sz="1200">
                <a:latin typeface="DM Sans"/>
                <a:ea typeface="DM Sans"/>
                <a:cs typeface="DM Sans"/>
                <a:sym typeface="DM Sans"/>
              </a:rPr>
              <a:t>Source PDF documents</a:t>
            </a:r>
            <a:endParaRPr sz="1200">
              <a:latin typeface="DM Sans"/>
              <a:ea typeface="DM Sans"/>
              <a:cs typeface="DM Sans"/>
              <a:sym typeface="DM Sans"/>
            </a:endParaRPr>
          </a:p>
        </p:txBody>
      </p:sp>
      <p:grpSp>
        <p:nvGrpSpPr>
          <p:cNvPr id="670" name="Google Shape;670;p77"/>
          <p:cNvGrpSpPr/>
          <p:nvPr/>
        </p:nvGrpSpPr>
        <p:grpSpPr>
          <a:xfrm>
            <a:off x="1036089" y="2147970"/>
            <a:ext cx="882122" cy="417927"/>
            <a:chOff x="258200" y="2584525"/>
            <a:chExt cx="914400" cy="457200"/>
          </a:xfrm>
        </p:grpSpPr>
        <p:pic>
          <p:nvPicPr>
            <p:cNvPr id="671" name="Google Shape;671;p77"/>
            <p:cNvPicPr preferRelativeResize="0"/>
            <p:nvPr/>
          </p:nvPicPr>
          <p:blipFill>
            <a:blip r:embed="rId6">
              <a:alphaModFix/>
            </a:blip>
            <a:stretch>
              <a:fillRect/>
            </a:stretch>
          </p:blipFill>
          <p:spPr>
            <a:xfrm>
              <a:off x="715400" y="2584525"/>
              <a:ext cx="457200" cy="457200"/>
            </a:xfrm>
            <a:prstGeom prst="rect">
              <a:avLst/>
            </a:prstGeom>
            <a:noFill/>
            <a:ln>
              <a:noFill/>
            </a:ln>
          </p:spPr>
        </p:pic>
        <p:pic>
          <p:nvPicPr>
            <p:cNvPr id="672" name="Google Shape;672;p77"/>
            <p:cNvPicPr preferRelativeResize="0"/>
            <p:nvPr/>
          </p:nvPicPr>
          <p:blipFill>
            <a:blip r:embed="rId6">
              <a:alphaModFix/>
            </a:blip>
            <a:stretch>
              <a:fillRect/>
            </a:stretch>
          </p:blipFill>
          <p:spPr>
            <a:xfrm>
              <a:off x="258200" y="2584525"/>
              <a:ext cx="457200" cy="457200"/>
            </a:xfrm>
            <a:prstGeom prst="rect">
              <a:avLst/>
            </a:prstGeom>
            <a:noFill/>
            <a:ln>
              <a:noFill/>
            </a:ln>
          </p:spPr>
        </p:pic>
      </p:grpSp>
      <p:grpSp>
        <p:nvGrpSpPr>
          <p:cNvPr id="673" name="Google Shape;673;p77"/>
          <p:cNvGrpSpPr/>
          <p:nvPr/>
        </p:nvGrpSpPr>
        <p:grpSpPr>
          <a:xfrm>
            <a:off x="1030081" y="2592760"/>
            <a:ext cx="882122" cy="417927"/>
            <a:chOff x="367950" y="3071113"/>
            <a:chExt cx="914400" cy="457200"/>
          </a:xfrm>
        </p:grpSpPr>
        <p:pic>
          <p:nvPicPr>
            <p:cNvPr id="674" name="Google Shape;674;p77"/>
            <p:cNvPicPr preferRelativeResize="0"/>
            <p:nvPr/>
          </p:nvPicPr>
          <p:blipFill>
            <a:blip r:embed="rId6">
              <a:alphaModFix/>
            </a:blip>
            <a:stretch>
              <a:fillRect/>
            </a:stretch>
          </p:blipFill>
          <p:spPr>
            <a:xfrm>
              <a:off x="825150" y="3071113"/>
              <a:ext cx="457200" cy="457200"/>
            </a:xfrm>
            <a:prstGeom prst="rect">
              <a:avLst/>
            </a:prstGeom>
            <a:noFill/>
            <a:ln>
              <a:noFill/>
            </a:ln>
          </p:spPr>
        </p:pic>
        <p:pic>
          <p:nvPicPr>
            <p:cNvPr id="675" name="Google Shape;675;p77"/>
            <p:cNvPicPr preferRelativeResize="0"/>
            <p:nvPr/>
          </p:nvPicPr>
          <p:blipFill>
            <a:blip r:embed="rId6">
              <a:alphaModFix/>
            </a:blip>
            <a:stretch>
              <a:fillRect/>
            </a:stretch>
          </p:blipFill>
          <p:spPr>
            <a:xfrm>
              <a:off x="367950" y="3071113"/>
              <a:ext cx="457200" cy="457200"/>
            </a:xfrm>
            <a:prstGeom prst="rect">
              <a:avLst/>
            </a:prstGeom>
            <a:noFill/>
            <a:ln>
              <a:noFill/>
            </a:ln>
          </p:spPr>
        </p:pic>
      </p:grpSp>
      <p:grpSp>
        <p:nvGrpSpPr>
          <p:cNvPr id="676" name="Google Shape;676;p77"/>
          <p:cNvGrpSpPr/>
          <p:nvPr/>
        </p:nvGrpSpPr>
        <p:grpSpPr>
          <a:xfrm>
            <a:off x="1036091" y="1703173"/>
            <a:ext cx="882122" cy="417927"/>
            <a:chOff x="139350" y="2093704"/>
            <a:chExt cx="914400" cy="457200"/>
          </a:xfrm>
        </p:grpSpPr>
        <p:pic>
          <p:nvPicPr>
            <p:cNvPr id="677" name="Google Shape;677;p77"/>
            <p:cNvPicPr preferRelativeResize="0"/>
            <p:nvPr/>
          </p:nvPicPr>
          <p:blipFill>
            <a:blip r:embed="rId6">
              <a:alphaModFix/>
            </a:blip>
            <a:stretch>
              <a:fillRect/>
            </a:stretch>
          </p:blipFill>
          <p:spPr>
            <a:xfrm>
              <a:off x="596550" y="2093704"/>
              <a:ext cx="457200" cy="457200"/>
            </a:xfrm>
            <a:prstGeom prst="rect">
              <a:avLst/>
            </a:prstGeom>
            <a:noFill/>
            <a:ln>
              <a:noFill/>
            </a:ln>
          </p:spPr>
        </p:pic>
        <p:pic>
          <p:nvPicPr>
            <p:cNvPr id="678" name="Google Shape;678;p77"/>
            <p:cNvPicPr preferRelativeResize="0"/>
            <p:nvPr/>
          </p:nvPicPr>
          <p:blipFill>
            <a:blip r:embed="rId6">
              <a:alphaModFix/>
            </a:blip>
            <a:stretch>
              <a:fillRect/>
            </a:stretch>
          </p:blipFill>
          <p:spPr>
            <a:xfrm>
              <a:off x="139350" y="2093704"/>
              <a:ext cx="457200" cy="457200"/>
            </a:xfrm>
            <a:prstGeom prst="rect">
              <a:avLst/>
            </a:prstGeom>
            <a:noFill/>
            <a:ln>
              <a:noFill/>
            </a:ln>
          </p:spPr>
        </p:pic>
      </p:grpSp>
      <p:pic>
        <p:nvPicPr>
          <p:cNvPr id="679" name="Google Shape;679;p77"/>
          <p:cNvPicPr preferRelativeResize="0"/>
          <p:nvPr/>
        </p:nvPicPr>
        <p:blipFill>
          <a:blip r:embed="rId4">
            <a:alphaModFix/>
          </a:blip>
          <a:stretch>
            <a:fillRect/>
          </a:stretch>
        </p:blipFill>
        <p:spPr>
          <a:xfrm>
            <a:off x="3014369" y="1863840"/>
            <a:ext cx="1099929" cy="986343"/>
          </a:xfrm>
          <a:prstGeom prst="rect">
            <a:avLst/>
          </a:prstGeom>
          <a:noFill/>
          <a:ln>
            <a:noFill/>
          </a:ln>
        </p:spPr>
      </p:pic>
      <p:sp>
        <p:nvSpPr>
          <p:cNvPr id="680" name="Google Shape;680;p77"/>
          <p:cNvSpPr txBox="1"/>
          <p:nvPr/>
        </p:nvSpPr>
        <p:spPr>
          <a:xfrm>
            <a:off x="2709811" y="2810380"/>
            <a:ext cx="1709100" cy="587700"/>
          </a:xfrm>
          <a:prstGeom prst="rect">
            <a:avLst/>
          </a:prstGeom>
          <a:noFill/>
          <a:ln>
            <a:noFill/>
          </a:ln>
        </p:spPr>
        <p:txBody>
          <a:bodyPr anchorCtr="0" anchor="t" bIns="121875" lIns="121875" spcFirstLastPara="1" rIns="121875" wrap="square" tIns="121875">
            <a:noAutofit/>
          </a:bodyPr>
          <a:lstStyle/>
          <a:p>
            <a:pPr indent="0" lvl="0" marL="0" rtl="0" algn="ctr">
              <a:spcBef>
                <a:spcPts val="0"/>
              </a:spcBef>
              <a:spcAft>
                <a:spcPts val="0"/>
              </a:spcAft>
              <a:buNone/>
            </a:pPr>
            <a:r>
              <a:rPr lang="en" sz="1200">
                <a:latin typeface="DM Sans"/>
                <a:ea typeface="DM Sans"/>
                <a:cs typeface="DM Sans"/>
                <a:sym typeface="DM Sans"/>
              </a:rPr>
              <a:t>Language Model converts docs to embeddings</a:t>
            </a:r>
            <a:endParaRPr sz="1200">
              <a:latin typeface="DM Sans"/>
              <a:ea typeface="DM Sans"/>
              <a:cs typeface="DM Sans"/>
              <a:sym typeface="DM Sans"/>
            </a:endParaRPr>
          </a:p>
        </p:txBody>
      </p:sp>
      <p:cxnSp>
        <p:nvCxnSpPr>
          <p:cNvPr id="681" name="Google Shape;681;p77"/>
          <p:cNvCxnSpPr/>
          <p:nvPr/>
        </p:nvCxnSpPr>
        <p:spPr>
          <a:xfrm flipH="1">
            <a:off x="2067008" y="2356472"/>
            <a:ext cx="798300" cy="1200"/>
          </a:xfrm>
          <a:prstGeom prst="straightConnector1">
            <a:avLst/>
          </a:prstGeom>
          <a:noFill/>
          <a:ln cap="flat" cmpd="sng" w="19050">
            <a:solidFill>
              <a:srgbClr val="000000"/>
            </a:solidFill>
            <a:prstDash val="solid"/>
            <a:round/>
            <a:headEnd len="med" w="med" type="triangle"/>
            <a:tailEnd len="med" w="med" type="none"/>
          </a:ln>
        </p:spPr>
      </p:cxnSp>
      <p:pic>
        <p:nvPicPr>
          <p:cNvPr id="682" name="Google Shape;682;p77"/>
          <p:cNvPicPr preferRelativeResize="0"/>
          <p:nvPr/>
        </p:nvPicPr>
        <p:blipFill>
          <a:blip r:embed="rId7">
            <a:alphaModFix/>
          </a:blip>
          <a:stretch>
            <a:fillRect/>
          </a:stretch>
        </p:blipFill>
        <p:spPr>
          <a:xfrm>
            <a:off x="4861210" y="1657434"/>
            <a:ext cx="1456945" cy="1399153"/>
          </a:xfrm>
          <a:prstGeom prst="rect">
            <a:avLst/>
          </a:prstGeom>
          <a:noFill/>
          <a:ln>
            <a:noFill/>
          </a:ln>
        </p:spPr>
      </p:pic>
      <p:cxnSp>
        <p:nvCxnSpPr>
          <p:cNvPr id="683" name="Google Shape;683;p77"/>
          <p:cNvCxnSpPr>
            <a:stCxn id="682" idx="1"/>
          </p:cNvCxnSpPr>
          <p:nvPr/>
        </p:nvCxnSpPr>
        <p:spPr>
          <a:xfrm flipH="1">
            <a:off x="4114210" y="2357011"/>
            <a:ext cx="747000" cy="900"/>
          </a:xfrm>
          <a:prstGeom prst="straightConnector1">
            <a:avLst/>
          </a:prstGeom>
          <a:noFill/>
          <a:ln cap="flat" cmpd="sng" w="19050">
            <a:solidFill>
              <a:srgbClr val="000000"/>
            </a:solidFill>
            <a:prstDash val="solid"/>
            <a:round/>
            <a:headEnd len="med" w="med" type="triangle"/>
            <a:tailEnd len="med" w="med" type="none"/>
          </a:ln>
        </p:spPr>
      </p:cxnSp>
      <p:cxnSp>
        <p:nvCxnSpPr>
          <p:cNvPr id="684" name="Google Shape;684;p77"/>
          <p:cNvCxnSpPr/>
          <p:nvPr/>
        </p:nvCxnSpPr>
        <p:spPr>
          <a:xfrm flipH="1" rot="10800000">
            <a:off x="5655885" y="3056688"/>
            <a:ext cx="9900" cy="1500300"/>
          </a:xfrm>
          <a:prstGeom prst="straightConnector1">
            <a:avLst/>
          </a:prstGeom>
          <a:noFill/>
          <a:ln cap="flat" cmpd="sng" w="19050">
            <a:solidFill>
              <a:srgbClr val="000000"/>
            </a:solidFill>
            <a:prstDash val="solid"/>
            <a:round/>
            <a:headEnd len="med" w="med" type="triangle"/>
            <a:tailEnd len="med" w="med" type="none"/>
          </a:ln>
        </p:spPr>
      </p:cxnSp>
      <p:sp>
        <p:nvSpPr>
          <p:cNvPr id="685" name="Google Shape;685;p77"/>
          <p:cNvSpPr txBox="1"/>
          <p:nvPr/>
        </p:nvSpPr>
        <p:spPr>
          <a:xfrm>
            <a:off x="793102" y="1304333"/>
            <a:ext cx="6080100" cy="381600"/>
          </a:xfrm>
          <a:prstGeom prst="rect">
            <a:avLst/>
          </a:prstGeom>
          <a:noFill/>
          <a:ln>
            <a:noFill/>
          </a:ln>
        </p:spPr>
        <p:txBody>
          <a:bodyPr anchorCtr="0" anchor="t" bIns="121875" lIns="121875" spcFirstLastPara="1" rIns="121875" wrap="square" tIns="121875">
            <a:noAutofit/>
          </a:bodyPr>
          <a:lstStyle/>
          <a:p>
            <a:pPr indent="0" lvl="0" marL="0" rtl="0" algn="ctr">
              <a:spcBef>
                <a:spcPts val="0"/>
              </a:spcBef>
              <a:spcAft>
                <a:spcPts val="0"/>
              </a:spcAft>
              <a:buNone/>
            </a:pPr>
            <a:r>
              <a:rPr b="1" lang="en" sz="1200">
                <a:latin typeface="DM Sans"/>
                <a:ea typeface="DM Sans"/>
                <a:cs typeface="DM Sans"/>
                <a:sym typeface="DM Sans"/>
              </a:rPr>
              <a:t>Generate Embeddings</a:t>
            </a:r>
            <a:endParaRPr b="1" sz="1200">
              <a:latin typeface="DM Sans"/>
              <a:ea typeface="DM Sans"/>
              <a:cs typeface="DM Sans"/>
              <a:sym typeface="DM Sans"/>
            </a:endParaRPr>
          </a:p>
        </p:txBody>
      </p:sp>
      <p:sp>
        <p:nvSpPr>
          <p:cNvPr id="686" name="Google Shape;686;p77"/>
          <p:cNvSpPr txBox="1"/>
          <p:nvPr>
            <p:ph type="title"/>
          </p:nvPr>
        </p:nvSpPr>
        <p:spPr>
          <a:xfrm>
            <a:off x="749245" y="6117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Retrieval Augmented Generation (RAG)</a:t>
            </a:r>
            <a:endParaRPr/>
          </a:p>
        </p:txBody>
      </p:sp>
      <p:sp>
        <p:nvSpPr>
          <p:cNvPr id="687" name="Google Shape;687;p77"/>
          <p:cNvSpPr txBox="1"/>
          <p:nvPr/>
        </p:nvSpPr>
        <p:spPr>
          <a:xfrm>
            <a:off x="8664850" y="0"/>
            <a:ext cx="3524100" cy="5748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sz="2000">
                <a:solidFill>
                  <a:schemeClr val="accent4"/>
                </a:solidFill>
                <a:latin typeface="DM Sans"/>
                <a:ea typeface="DM Sans"/>
                <a:cs typeface="DM Sans"/>
                <a:sym typeface="DM Sans"/>
              </a:rPr>
              <a:t>LLMOps - Key components</a:t>
            </a:r>
            <a:endParaRPr sz="2000">
              <a:solidFill>
                <a:schemeClr val="accent4"/>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78"/>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93" name="Google Shape;693;p78"/>
          <p:cNvSpPr txBox="1"/>
          <p:nvPr>
            <p:ph type="title"/>
          </p:nvPr>
        </p:nvSpPr>
        <p:spPr>
          <a:xfrm>
            <a:off x="749245" y="6117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Retrieval Augmented Generation (RAG)</a:t>
            </a:r>
            <a:endParaRPr/>
          </a:p>
        </p:txBody>
      </p:sp>
      <p:sp>
        <p:nvSpPr>
          <p:cNvPr id="694" name="Google Shape;694;p78"/>
          <p:cNvSpPr txBox="1"/>
          <p:nvPr/>
        </p:nvSpPr>
        <p:spPr>
          <a:xfrm>
            <a:off x="8664850" y="0"/>
            <a:ext cx="3524100" cy="5748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sz="2000">
                <a:solidFill>
                  <a:schemeClr val="accent4"/>
                </a:solidFill>
                <a:latin typeface="DM Sans"/>
                <a:ea typeface="DM Sans"/>
                <a:cs typeface="DM Sans"/>
                <a:sym typeface="DM Sans"/>
              </a:rPr>
              <a:t>LLMOps - Key components</a:t>
            </a:r>
            <a:endParaRPr sz="2000">
              <a:solidFill>
                <a:schemeClr val="accent4"/>
              </a:solidFill>
              <a:latin typeface="DM Sans"/>
              <a:ea typeface="DM Sans"/>
              <a:cs typeface="DM Sans"/>
              <a:sym typeface="DM Sans"/>
            </a:endParaRPr>
          </a:p>
        </p:txBody>
      </p:sp>
      <p:graphicFrame>
        <p:nvGraphicFramePr>
          <p:cNvPr id="695" name="Google Shape;695;p78"/>
          <p:cNvGraphicFramePr/>
          <p:nvPr/>
        </p:nvGraphicFramePr>
        <p:xfrm>
          <a:off x="838000" y="1693300"/>
          <a:ext cx="3000000" cy="3000000"/>
        </p:xfrm>
        <a:graphic>
          <a:graphicData uri="http://schemas.openxmlformats.org/drawingml/2006/table">
            <a:tbl>
              <a:tblPr>
                <a:noFill/>
                <a:tableStyleId>{AF622A55-386F-43F2-8CD5-79DE0DD4DBBA}</a:tableStyleId>
              </a:tblPr>
              <a:tblGrid>
                <a:gridCol w="2908775"/>
                <a:gridCol w="7680375"/>
              </a:tblGrid>
              <a:tr h="266950">
                <a:tc>
                  <a:txBody>
                    <a:bodyPr/>
                    <a:lstStyle/>
                    <a:p>
                      <a:pPr indent="0" lvl="0" marL="0" rtl="0" algn="l">
                        <a:spcBef>
                          <a:spcPts val="0"/>
                        </a:spcBef>
                        <a:spcAft>
                          <a:spcPts val="0"/>
                        </a:spcAft>
                        <a:buNone/>
                      </a:pPr>
                      <a:r>
                        <a:rPr b="1" lang="en">
                          <a:latin typeface="DM Sans"/>
                          <a:ea typeface="DM Sans"/>
                          <a:cs typeface="DM Sans"/>
                          <a:sym typeface="DM Sans"/>
                        </a:rPr>
                        <a:t>Benefit</a:t>
                      </a:r>
                      <a:endParaRPr b="1">
                        <a:latin typeface="DM Sans"/>
                        <a:ea typeface="DM Sans"/>
                        <a:cs typeface="DM Sans"/>
                        <a:sym typeface="DM Sans"/>
                      </a:endParaRPr>
                    </a:p>
                  </a:txBody>
                  <a:tcPr marT="91425" marB="91425" marR="91425" marL="91425">
                    <a:solidFill>
                      <a:schemeClr val="accent2"/>
                    </a:solidFill>
                  </a:tcPr>
                </a:tc>
                <a:tc>
                  <a:txBody>
                    <a:bodyPr/>
                    <a:lstStyle/>
                    <a:p>
                      <a:pPr indent="0" lvl="0" marL="0" rtl="0" algn="l">
                        <a:spcBef>
                          <a:spcPts val="0"/>
                        </a:spcBef>
                        <a:spcAft>
                          <a:spcPts val="0"/>
                        </a:spcAft>
                        <a:buNone/>
                      </a:pPr>
                      <a:r>
                        <a:rPr b="1" lang="en">
                          <a:latin typeface="DM Sans"/>
                          <a:ea typeface="DM Sans"/>
                          <a:cs typeface="DM Sans"/>
                          <a:sym typeface="DM Sans"/>
                        </a:rPr>
                        <a:t>Explanation</a:t>
                      </a:r>
                      <a:endParaRPr b="1">
                        <a:latin typeface="DM Sans"/>
                        <a:ea typeface="DM Sans"/>
                        <a:cs typeface="DM Sans"/>
                        <a:sym typeface="DM Sans"/>
                      </a:endParaRPr>
                    </a:p>
                  </a:txBody>
                  <a:tcPr marT="91425" marB="91425" marR="91425" marL="91425">
                    <a:solidFill>
                      <a:schemeClr val="accent2"/>
                    </a:solidFill>
                  </a:tcPr>
                </a:tc>
              </a:tr>
              <a:tr h="928225">
                <a:tc>
                  <a:txBody>
                    <a:bodyPr/>
                    <a:lstStyle/>
                    <a:p>
                      <a:pPr indent="0" lvl="0" marL="0" rtl="0" algn="l">
                        <a:spcBef>
                          <a:spcPts val="0"/>
                        </a:spcBef>
                        <a:spcAft>
                          <a:spcPts val="0"/>
                        </a:spcAft>
                        <a:buNone/>
                      </a:pPr>
                      <a:r>
                        <a:rPr b="1" lang="en">
                          <a:latin typeface="DM Sans"/>
                          <a:ea typeface="DM Sans"/>
                          <a:cs typeface="DM Sans"/>
                          <a:sym typeface="DM Sans"/>
                        </a:rPr>
                        <a:t>LLMs as reasoning engines rather than a static artifacts</a:t>
                      </a:r>
                      <a:endParaRPr>
                        <a:latin typeface="DM Sans"/>
                        <a:ea typeface="DM Sans"/>
                        <a:cs typeface="DM Sans"/>
                        <a:sym typeface="DM Sans"/>
                      </a:endParaRPr>
                    </a:p>
                  </a:txBody>
                  <a:tcPr marT="91425" marB="91425" marR="91425" marL="91425"/>
                </a:tc>
                <a:tc>
                  <a:txBody>
                    <a:bodyPr/>
                    <a:lstStyle/>
                    <a:p>
                      <a:pPr indent="-317500" lvl="0" marL="457200" rtl="0" algn="l">
                        <a:lnSpc>
                          <a:spcPct val="115000"/>
                        </a:lnSpc>
                        <a:spcBef>
                          <a:spcPts val="0"/>
                        </a:spcBef>
                        <a:spcAft>
                          <a:spcPts val="0"/>
                        </a:spcAft>
                        <a:buSzPts val="1400"/>
                        <a:buFont typeface="DM Sans"/>
                        <a:buChar char="●"/>
                      </a:pPr>
                      <a:r>
                        <a:rPr lang="en">
                          <a:latin typeface="DM Sans"/>
                          <a:ea typeface="DM Sans"/>
                          <a:cs typeface="DM Sans"/>
                          <a:sym typeface="DM Sans"/>
                        </a:rPr>
                        <a:t>RAG ensures that model responses are not just based on static training data. </a:t>
                      </a:r>
                      <a:endParaRPr>
                        <a:latin typeface="DM Sans"/>
                        <a:ea typeface="DM Sans"/>
                        <a:cs typeface="DM Sans"/>
                        <a:sym typeface="DM Sans"/>
                      </a:endParaRPr>
                    </a:p>
                    <a:p>
                      <a:pPr indent="-317500" lvl="0" marL="457200" rtl="0" algn="l">
                        <a:lnSpc>
                          <a:spcPct val="115000"/>
                        </a:lnSpc>
                        <a:spcBef>
                          <a:spcPts val="0"/>
                        </a:spcBef>
                        <a:spcAft>
                          <a:spcPts val="0"/>
                        </a:spcAft>
                        <a:buSzPts val="1400"/>
                        <a:buFont typeface="DM Sans"/>
                        <a:buChar char="●"/>
                      </a:pPr>
                      <a:r>
                        <a:rPr lang="en">
                          <a:latin typeface="DM Sans"/>
                          <a:ea typeface="DM Sans"/>
                          <a:cs typeface="DM Sans"/>
                          <a:sym typeface="DM Sans"/>
                        </a:rPr>
                        <a:t>LLM used as a reasoning engine augmented with external data sources to provide up-to-date, accurate and relevant responses.</a:t>
                      </a:r>
                      <a:endParaRPr>
                        <a:latin typeface="DM Sans"/>
                        <a:ea typeface="DM Sans"/>
                        <a:cs typeface="DM Sans"/>
                        <a:sym typeface="DM Sans"/>
                      </a:endParaRPr>
                    </a:p>
                  </a:txBody>
                  <a:tcPr marT="91425" marB="91425" marR="91425" marL="91425"/>
                </a:tc>
              </a:tr>
              <a:tr h="762925">
                <a:tc>
                  <a:txBody>
                    <a:bodyPr/>
                    <a:lstStyle/>
                    <a:p>
                      <a:pPr indent="0" lvl="0" marL="0" rtl="0" algn="l">
                        <a:lnSpc>
                          <a:spcPct val="115000"/>
                        </a:lnSpc>
                        <a:spcBef>
                          <a:spcPts val="0"/>
                        </a:spcBef>
                        <a:spcAft>
                          <a:spcPts val="0"/>
                        </a:spcAft>
                        <a:buNone/>
                      </a:pPr>
                      <a:r>
                        <a:rPr b="1" lang="en">
                          <a:latin typeface="DM Sans"/>
                          <a:ea typeface="DM Sans"/>
                          <a:cs typeface="DM Sans"/>
                          <a:sym typeface="DM Sans"/>
                        </a:rPr>
                        <a:t>Reduce hallucinations</a:t>
                      </a:r>
                      <a:endParaRPr>
                        <a:latin typeface="DM Sans"/>
                        <a:ea typeface="DM Sans"/>
                        <a:cs typeface="DM Sans"/>
                        <a:sym typeface="DM Sans"/>
                      </a:endParaRPr>
                    </a:p>
                  </a:txBody>
                  <a:tcPr marT="91425" marB="91425" marR="91425" marL="91425"/>
                </a:tc>
                <a:tc>
                  <a:txBody>
                    <a:bodyPr/>
                    <a:lstStyle/>
                    <a:p>
                      <a:pPr indent="-317500" lvl="0" marL="457200" rtl="0" algn="l">
                        <a:lnSpc>
                          <a:spcPct val="115000"/>
                        </a:lnSpc>
                        <a:spcBef>
                          <a:spcPts val="0"/>
                        </a:spcBef>
                        <a:spcAft>
                          <a:spcPts val="0"/>
                        </a:spcAft>
                        <a:buSzPts val="1400"/>
                        <a:buFont typeface="DM Sans"/>
                        <a:buChar char="●"/>
                      </a:pPr>
                      <a:r>
                        <a:rPr lang="en">
                          <a:latin typeface="DM Sans"/>
                          <a:ea typeface="DM Sans"/>
                          <a:cs typeface="DM Sans"/>
                          <a:sym typeface="DM Sans"/>
                        </a:rPr>
                        <a:t>Grounding the model’s input on external knowledge, RAG attempts to mitigate the risk of producing “</a:t>
                      </a:r>
                      <a:r>
                        <a:rPr lang="en" u="sng">
                          <a:solidFill>
                            <a:srgbClr val="1155CC"/>
                          </a:solidFill>
                          <a:latin typeface="DM Sans"/>
                          <a:ea typeface="DM Sans"/>
                          <a:cs typeface="DM Sans"/>
                          <a:sym typeface="DM Sans"/>
                          <a:hlinkClick r:id="rId3">
                            <a:extLst>
                              <a:ext uri="{A12FA001-AC4F-418D-AE19-62706E023703}">
                                <ahyp:hlinkClr val="tx"/>
                              </a:ext>
                            </a:extLst>
                          </a:hlinkClick>
                        </a:rPr>
                        <a:t>hallucinations</a:t>
                      </a:r>
                      <a:r>
                        <a:rPr lang="en">
                          <a:latin typeface="DM Sans"/>
                          <a:ea typeface="DM Sans"/>
                          <a:cs typeface="DM Sans"/>
                          <a:sym typeface="DM Sans"/>
                        </a:rPr>
                        <a:t>” </a:t>
                      </a:r>
                      <a:endParaRPr>
                        <a:latin typeface="DM Sans"/>
                        <a:ea typeface="DM Sans"/>
                        <a:cs typeface="DM Sans"/>
                        <a:sym typeface="DM Sans"/>
                      </a:endParaRPr>
                    </a:p>
                  </a:txBody>
                  <a:tcPr marT="91425" marB="91425" marR="91425" marL="91425"/>
                </a:tc>
              </a:tr>
              <a:tr h="928225">
                <a:tc>
                  <a:txBody>
                    <a:bodyPr/>
                    <a:lstStyle/>
                    <a:p>
                      <a:pPr indent="0" lvl="0" marL="0" rtl="0" algn="l">
                        <a:lnSpc>
                          <a:spcPct val="115000"/>
                        </a:lnSpc>
                        <a:spcBef>
                          <a:spcPts val="0"/>
                        </a:spcBef>
                        <a:spcAft>
                          <a:spcPts val="0"/>
                        </a:spcAft>
                        <a:buNone/>
                      </a:pPr>
                      <a:r>
                        <a:rPr b="1" lang="en">
                          <a:latin typeface="DM Sans"/>
                          <a:ea typeface="DM Sans"/>
                          <a:cs typeface="DM Sans"/>
                          <a:sym typeface="DM Sans"/>
                        </a:rPr>
                        <a:t>Domain-specific contextualization</a:t>
                      </a:r>
                      <a:endParaRPr b="1">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a:txBody>
                  <a:tcPr marT="91425" marB="91425" marR="91425" marL="91425"/>
                </a:tc>
                <a:tc>
                  <a:txBody>
                    <a:bodyPr/>
                    <a:lstStyle/>
                    <a:p>
                      <a:pPr indent="-317500" lvl="0" marL="457200" rtl="0" algn="l">
                        <a:lnSpc>
                          <a:spcPct val="115000"/>
                        </a:lnSpc>
                        <a:spcBef>
                          <a:spcPts val="0"/>
                        </a:spcBef>
                        <a:spcAft>
                          <a:spcPts val="0"/>
                        </a:spcAft>
                        <a:buSzPts val="1400"/>
                        <a:buFont typeface="DM Sans"/>
                        <a:buChar char="●"/>
                      </a:pPr>
                      <a:r>
                        <a:rPr lang="en">
                          <a:latin typeface="DM Sans"/>
                          <a:ea typeface="DM Sans"/>
                          <a:cs typeface="DM Sans"/>
                          <a:sym typeface="DM Sans"/>
                        </a:rPr>
                        <a:t>Can be tailored to interface with proprietary or domain-specific data. </a:t>
                      </a:r>
                      <a:endParaRPr>
                        <a:latin typeface="DM Sans"/>
                        <a:ea typeface="DM Sans"/>
                        <a:cs typeface="DM Sans"/>
                        <a:sym typeface="DM Sans"/>
                      </a:endParaRPr>
                    </a:p>
                    <a:p>
                      <a:pPr indent="-317500" lvl="0" marL="457200" rtl="0" algn="l">
                        <a:lnSpc>
                          <a:spcPct val="115000"/>
                        </a:lnSpc>
                        <a:spcBef>
                          <a:spcPts val="0"/>
                        </a:spcBef>
                        <a:spcAft>
                          <a:spcPts val="0"/>
                        </a:spcAft>
                        <a:buSzPts val="1400"/>
                        <a:buFont typeface="DM Sans"/>
                        <a:buChar char="●"/>
                      </a:pPr>
                      <a:r>
                        <a:rPr lang="en">
                          <a:latin typeface="DM Sans"/>
                          <a:ea typeface="DM Sans"/>
                          <a:cs typeface="DM Sans"/>
                          <a:sym typeface="DM Sans"/>
                        </a:rPr>
                        <a:t>Ensures that the LLM’s outputs are not only accurate but also contextually relevant, catering to specialized queries or domain-specific needs.</a:t>
                      </a:r>
                      <a:endParaRPr>
                        <a:latin typeface="DM Sans"/>
                        <a:ea typeface="DM Sans"/>
                        <a:cs typeface="DM Sans"/>
                        <a:sym typeface="DM Sans"/>
                      </a:endParaRPr>
                    </a:p>
                  </a:txBody>
                  <a:tcPr marT="91425" marB="91425" marR="91425" marL="91425"/>
                </a:tc>
              </a:tr>
              <a:tr h="1589525">
                <a:tc>
                  <a:txBody>
                    <a:bodyPr/>
                    <a:lstStyle/>
                    <a:p>
                      <a:pPr indent="0" lvl="0" marL="0" rtl="0" algn="l">
                        <a:lnSpc>
                          <a:spcPct val="115000"/>
                        </a:lnSpc>
                        <a:spcBef>
                          <a:spcPts val="0"/>
                        </a:spcBef>
                        <a:spcAft>
                          <a:spcPts val="0"/>
                        </a:spcAft>
                        <a:buNone/>
                      </a:pPr>
                      <a:r>
                        <a:rPr b="1" lang="en">
                          <a:latin typeface="DM Sans"/>
                          <a:ea typeface="DM Sans"/>
                          <a:cs typeface="DM Sans"/>
                          <a:sym typeface="DM Sans"/>
                        </a:rPr>
                        <a:t>Efficiency and cost-effectiveness </a:t>
                      </a:r>
                      <a:endParaRPr>
                        <a:latin typeface="DM Sans"/>
                        <a:ea typeface="DM Sans"/>
                        <a:cs typeface="DM Sans"/>
                        <a:sym typeface="DM Sans"/>
                      </a:endParaRPr>
                    </a:p>
                    <a:p>
                      <a:pPr indent="-228600" lvl="0" marL="457200" rtl="0" algn="l">
                        <a:lnSpc>
                          <a:spcPct val="115000"/>
                        </a:lnSpc>
                        <a:spcBef>
                          <a:spcPts val="0"/>
                        </a:spcBef>
                        <a:spcAft>
                          <a:spcPts val="0"/>
                        </a:spcAft>
                        <a:buNone/>
                      </a:pPr>
                      <a:r>
                        <a:t/>
                      </a:r>
                      <a:endParaRPr b="1">
                        <a:latin typeface="DM Sans"/>
                        <a:ea typeface="DM Sans"/>
                        <a:cs typeface="DM Sans"/>
                        <a:sym typeface="DM Sans"/>
                      </a:endParaRPr>
                    </a:p>
                  </a:txBody>
                  <a:tcPr marT="91425" marB="91425" marR="91425" marL="91425"/>
                </a:tc>
                <a:tc>
                  <a:txBody>
                    <a:bodyPr/>
                    <a:lstStyle/>
                    <a:p>
                      <a:pPr indent="-317500" lvl="0" marL="457200" rtl="0" algn="l">
                        <a:lnSpc>
                          <a:spcPct val="115000"/>
                        </a:lnSpc>
                        <a:spcBef>
                          <a:spcPts val="0"/>
                        </a:spcBef>
                        <a:spcAft>
                          <a:spcPts val="0"/>
                        </a:spcAft>
                        <a:buSzPts val="1400"/>
                        <a:buFont typeface="DM Sans"/>
                        <a:buChar char="●"/>
                      </a:pPr>
                      <a:r>
                        <a:rPr lang="en">
                          <a:latin typeface="DM Sans"/>
                          <a:ea typeface="DM Sans"/>
                          <a:cs typeface="DM Sans"/>
                          <a:sym typeface="DM Sans"/>
                        </a:rPr>
                        <a:t>RAG can offer an alternative to fine-tuning LLMs by enabling in-context learning without the overhead of fine-tuning. </a:t>
                      </a:r>
                      <a:endParaRPr>
                        <a:latin typeface="DM Sans"/>
                        <a:ea typeface="DM Sans"/>
                        <a:cs typeface="DM Sans"/>
                        <a:sym typeface="DM Sans"/>
                      </a:endParaRPr>
                    </a:p>
                    <a:p>
                      <a:pPr indent="-317500" lvl="0" marL="457200" rtl="0" algn="l">
                        <a:lnSpc>
                          <a:spcPct val="115000"/>
                        </a:lnSpc>
                        <a:spcBef>
                          <a:spcPts val="0"/>
                        </a:spcBef>
                        <a:spcAft>
                          <a:spcPts val="0"/>
                        </a:spcAft>
                        <a:buSzPts val="1400"/>
                        <a:buFont typeface="DM Sans"/>
                        <a:buChar char="●"/>
                      </a:pPr>
                      <a:r>
                        <a:rPr lang="en">
                          <a:latin typeface="DM Sans"/>
                          <a:ea typeface="DM Sans"/>
                          <a:cs typeface="DM Sans"/>
                          <a:sym typeface="DM Sans"/>
                        </a:rPr>
                        <a:t>Beneficial where models need to be frequently updated with new data. </a:t>
                      </a:r>
                      <a:endParaRPr>
                        <a:latin typeface="DM Sans"/>
                        <a:ea typeface="DM Sans"/>
                        <a:cs typeface="DM Sans"/>
                        <a:sym typeface="DM Sans"/>
                      </a:endParaRPr>
                    </a:p>
                    <a:p>
                      <a:pPr indent="-317500" lvl="0" marL="457200" rtl="0" algn="l">
                        <a:lnSpc>
                          <a:spcPct val="115000"/>
                        </a:lnSpc>
                        <a:spcBef>
                          <a:spcPts val="0"/>
                        </a:spcBef>
                        <a:spcAft>
                          <a:spcPts val="0"/>
                        </a:spcAft>
                        <a:buSzPts val="1400"/>
                        <a:buFont typeface="DM Sans"/>
                        <a:buChar char="●"/>
                      </a:pPr>
                      <a:r>
                        <a:rPr b="1" lang="en">
                          <a:latin typeface="DM Sans"/>
                          <a:ea typeface="DM Sans"/>
                          <a:cs typeface="DM Sans"/>
                          <a:sym typeface="DM Sans"/>
                        </a:rPr>
                        <a:t>Note:</a:t>
                      </a:r>
                      <a:r>
                        <a:rPr lang="en">
                          <a:latin typeface="DM Sans"/>
                          <a:ea typeface="DM Sans"/>
                          <a:cs typeface="DM Sans"/>
                          <a:sym typeface="DM Sans"/>
                        </a:rPr>
                        <a:t> RAG reduces development time and cost, fine-tuning by contrast reduces inference time and cost.</a:t>
                      </a:r>
                      <a:endParaRPr>
                        <a:latin typeface="DM Sans"/>
                        <a:ea typeface="DM Sans"/>
                        <a:cs typeface="DM Sans"/>
                        <a:sym typeface="DM Sans"/>
                      </a:endParaRPr>
                    </a:p>
                  </a:txBody>
                  <a:tcPr marT="91425" marB="91425" marR="91425" marL="91425"/>
                </a:tc>
              </a:tr>
            </a:tbl>
          </a:graphicData>
        </a:graphic>
      </p:graphicFrame>
      <p:sp>
        <p:nvSpPr>
          <p:cNvPr id="696" name="Google Shape;696;p78"/>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
              <a:t>Benefits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79"/>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Vector Databases</a:t>
            </a:r>
            <a:endParaRPr/>
          </a:p>
        </p:txBody>
      </p:sp>
      <p:sp>
        <p:nvSpPr>
          <p:cNvPr id="702" name="Google Shape;702;p79"/>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
              <a:t>What are they?</a:t>
            </a:r>
            <a:endParaRPr/>
          </a:p>
        </p:txBody>
      </p:sp>
      <p:sp>
        <p:nvSpPr>
          <p:cNvPr id="703" name="Google Shape;703;p79"/>
          <p:cNvSpPr txBox="1"/>
          <p:nvPr>
            <p:ph idx="2" type="body"/>
          </p:nvPr>
        </p:nvSpPr>
        <p:spPr>
          <a:xfrm>
            <a:off x="761809" y="1988833"/>
            <a:ext cx="10659300" cy="4149900"/>
          </a:xfrm>
          <a:prstGeom prst="rect">
            <a:avLst/>
          </a:prstGeom>
        </p:spPr>
        <p:txBody>
          <a:bodyPr anchorCtr="0" anchor="t" bIns="0" lIns="0" spcFirstLastPara="1" rIns="0" wrap="square" tIns="0">
            <a:noAutofit/>
          </a:bodyPr>
          <a:lstStyle/>
          <a:p>
            <a:pPr indent="-381000" lvl="0" marL="457200" rtl="0" algn="l">
              <a:spcBef>
                <a:spcPts val="1100"/>
              </a:spcBef>
              <a:spcAft>
                <a:spcPts val="0"/>
              </a:spcAft>
              <a:buClr>
                <a:schemeClr val="dk1"/>
              </a:buClr>
              <a:buSzPts val="2400"/>
              <a:buChar char="●"/>
            </a:pPr>
            <a:r>
              <a:rPr lang="en"/>
              <a:t>Scalable, reliable production service</a:t>
            </a:r>
            <a:endParaRPr/>
          </a:p>
          <a:p>
            <a:pPr indent="-381000" lvl="0" marL="457200" rtl="0" algn="l">
              <a:spcBef>
                <a:spcPts val="0"/>
              </a:spcBef>
              <a:spcAft>
                <a:spcPts val="0"/>
              </a:spcAft>
              <a:buClr>
                <a:schemeClr val="dk1"/>
              </a:buClr>
              <a:buSzPts val="2400"/>
              <a:buChar char="●"/>
            </a:pPr>
            <a:r>
              <a:rPr lang="en"/>
              <a:t>Stores vector representation of your data, often including metadata</a:t>
            </a:r>
            <a:endParaRPr/>
          </a:p>
          <a:p>
            <a:pPr indent="-381000" lvl="0" marL="457200" rtl="0" algn="l">
              <a:spcBef>
                <a:spcPts val="0"/>
              </a:spcBef>
              <a:spcAft>
                <a:spcPts val="0"/>
              </a:spcAft>
              <a:buClr>
                <a:schemeClr val="dk1"/>
              </a:buClr>
              <a:buSzPts val="2400"/>
              <a:buChar char="●"/>
            </a:pPr>
            <a:r>
              <a:rPr lang="en"/>
              <a:t>Offers query(...) interface to return the most similar vectors to a given query vector</a:t>
            </a:r>
            <a:endParaRPr/>
          </a:p>
          <a:p>
            <a:pPr indent="-355600" lvl="1" marL="914400" rtl="0" algn="l">
              <a:spcBef>
                <a:spcPts val="0"/>
              </a:spcBef>
              <a:spcAft>
                <a:spcPts val="0"/>
              </a:spcAft>
              <a:buSzPts val="2000"/>
              <a:buChar char="○"/>
            </a:pPr>
            <a:r>
              <a:rPr lang="en"/>
              <a:t>Query can optionally include hard filters or keyword-based queries</a:t>
            </a:r>
            <a:endParaRPr/>
          </a:p>
          <a:p>
            <a:pPr indent="-381000" lvl="0" marL="457200" rtl="0" algn="l">
              <a:spcBef>
                <a:spcPts val="0"/>
              </a:spcBef>
              <a:spcAft>
                <a:spcPts val="0"/>
              </a:spcAft>
              <a:buClr>
                <a:schemeClr val="dk1"/>
              </a:buClr>
              <a:buSzPts val="2400"/>
              <a:buChar char="●"/>
            </a:pPr>
            <a:r>
              <a:rPr lang="en"/>
              <a:t>Offer full CRUD (create, read, update, delete) operations, allowing dynamic adjustments without rebuilding the entire index.</a:t>
            </a:r>
            <a:endParaRPr/>
          </a:p>
        </p:txBody>
      </p:sp>
      <p:sp>
        <p:nvSpPr>
          <p:cNvPr id="704" name="Google Shape;704;p79"/>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705" name="Google Shape;705;p79"/>
          <p:cNvSpPr txBox="1"/>
          <p:nvPr/>
        </p:nvSpPr>
        <p:spPr>
          <a:xfrm>
            <a:off x="8664850" y="0"/>
            <a:ext cx="3524100" cy="5748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sz="2000">
                <a:solidFill>
                  <a:schemeClr val="accent4"/>
                </a:solidFill>
                <a:latin typeface="DM Sans"/>
                <a:ea typeface="DM Sans"/>
                <a:cs typeface="DM Sans"/>
                <a:sym typeface="DM Sans"/>
              </a:rPr>
              <a:t>LLMOps - Key components</a:t>
            </a:r>
            <a:endParaRPr sz="2000">
              <a:solidFill>
                <a:schemeClr val="accent4"/>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9" name="Shape 709"/>
        <p:cNvGrpSpPr/>
        <p:nvPr/>
      </p:nvGrpSpPr>
      <p:grpSpPr>
        <a:xfrm>
          <a:off x="0" y="0"/>
          <a:ext cx="0" cy="0"/>
          <a:chOff x="0" y="0"/>
          <a:chExt cx="0" cy="0"/>
        </a:xfrm>
      </p:grpSpPr>
      <p:sp>
        <p:nvSpPr>
          <p:cNvPr id="710" name="Google Shape;710;p80"/>
          <p:cNvSpPr txBox="1"/>
          <p:nvPr>
            <p:ph type="title"/>
          </p:nvPr>
        </p:nvSpPr>
        <p:spPr>
          <a:xfrm>
            <a:off x="749253"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dk1"/>
                </a:solidFill>
              </a:rPr>
              <a:t>Common Vector Database use cases</a:t>
            </a:r>
            <a:endParaRPr>
              <a:solidFill>
                <a:schemeClr val="dk1"/>
              </a:solidFill>
            </a:endParaRPr>
          </a:p>
        </p:txBody>
      </p:sp>
      <p:sp>
        <p:nvSpPr>
          <p:cNvPr id="711" name="Google Shape;711;p80"/>
          <p:cNvSpPr txBox="1"/>
          <p:nvPr>
            <p:ph idx="2" type="body"/>
          </p:nvPr>
        </p:nvSpPr>
        <p:spPr>
          <a:xfrm>
            <a:off x="749253" y="2090433"/>
            <a:ext cx="10659300" cy="4149900"/>
          </a:xfrm>
          <a:prstGeom prst="rect">
            <a:avLst/>
          </a:prstGeom>
        </p:spPr>
        <p:txBody>
          <a:bodyPr anchorCtr="0" anchor="t" bIns="0" lIns="0" spcFirstLastPara="1" rIns="0" wrap="square" tIns="0">
            <a:noAutofit/>
          </a:bodyPr>
          <a:lstStyle/>
          <a:p>
            <a:pPr indent="-381000" lvl="0" marL="457200" rtl="0" algn="l">
              <a:spcBef>
                <a:spcPts val="1100"/>
              </a:spcBef>
              <a:spcAft>
                <a:spcPts val="0"/>
              </a:spcAft>
              <a:buClr>
                <a:schemeClr val="dk1"/>
              </a:buClr>
              <a:buSzPts val="2400"/>
              <a:buAutoNum type="arabicPeriod"/>
            </a:pPr>
            <a:r>
              <a:rPr lang="en">
                <a:solidFill>
                  <a:schemeClr val="dk1"/>
                </a:solidFill>
              </a:rPr>
              <a:t>Retrieval Augmented Generation (RAG, such as document Q&amp;A)</a:t>
            </a:r>
            <a:endParaRPr>
              <a:solidFill>
                <a:schemeClr val="dk1"/>
              </a:solidFill>
            </a:endParaRPr>
          </a:p>
          <a:p>
            <a:pPr indent="-381000" lvl="0" marL="457200" rtl="0" algn="l">
              <a:spcBef>
                <a:spcPts val="0"/>
              </a:spcBef>
              <a:spcAft>
                <a:spcPts val="0"/>
              </a:spcAft>
              <a:buClr>
                <a:schemeClr val="dk1"/>
              </a:buClr>
              <a:buSzPts val="2400"/>
              <a:buAutoNum type="arabicPeriod"/>
            </a:pPr>
            <a:r>
              <a:rPr lang="en">
                <a:solidFill>
                  <a:schemeClr val="dk1"/>
                </a:solidFill>
              </a:rPr>
              <a:t>Semantic search</a:t>
            </a:r>
            <a:endParaRPr>
              <a:solidFill>
                <a:schemeClr val="dk1"/>
              </a:solidFill>
            </a:endParaRPr>
          </a:p>
          <a:p>
            <a:pPr indent="-381000" lvl="0" marL="457200" rtl="0" algn="l">
              <a:spcBef>
                <a:spcPts val="0"/>
              </a:spcBef>
              <a:spcAft>
                <a:spcPts val="0"/>
              </a:spcAft>
              <a:buClr>
                <a:schemeClr val="dk1"/>
              </a:buClr>
              <a:buSzPts val="2400"/>
              <a:buAutoNum type="arabicPeriod"/>
            </a:pPr>
            <a:r>
              <a:rPr lang="en">
                <a:solidFill>
                  <a:schemeClr val="dk1"/>
                </a:solidFill>
              </a:rPr>
              <a:t>Recommendations</a:t>
            </a:r>
            <a:endParaRPr>
              <a:solidFill>
                <a:schemeClr val="dk1"/>
              </a:solidFill>
            </a:endParaRPr>
          </a:p>
          <a:p>
            <a:pPr indent="-381000" lvl="0" marL="457200" rtl="0" algn="l">
              <a:spcBef>
                <a:spcPts val="0"/>
              </a:spcBef>
              <a:spcAft>
                <a:spcPts val="0"/>
              </a:spcAft>
              <a:buClr>
                <a:schemeClr val="dk1"/>
              </a:buClr>
              <a:buSzPts val="2400"/>
              <a:buAutoNum type="arabicPeriod"/>
            </a:pPr>
            <a:r>
              <a:rPr lang="en">
                <a:solidFill>
                  <a:schemeClr val="dk1"/>
                </a:solidFill>
              </a:rPr>
              <a:t>Anomaly detection</a:t>
            </a:r>
            <a:endParaRPr>
              <a:solidFill>
                <a:schemeClr val="dk1"/>
              </a:solidFill>
            </a:endParaRPr>
          </a:p>
          <a:p>
            <a:pPr indent="-381000" lvl="0" marL="457200" rtl="0" algn="l">
              <a:spcBef>
                <a:spcPts val="0"/>
              </a:spcBef>
              <a:spcAft>
                <a:spcPts val="0"/>
              </a:spcAft>
              <a:buClr>
                <a:schemeClr val="dk1"/>
              </a:buClr>
              <a:buSzPts val="2400"/>
              <a:buAutoNum type="arabicPeriod"/>
            </a:pPr>
            <a:r>
              <a:rPr lang="en">
                <a:solidFill>
                  <a:schemeClr val="dk1"/>
                </a:solidFill>
              </a:rPr>
              <a:t>…many others…</a:t>
            </a:r>
            <a:endParaRPr>
              <a:solidFill>
                <a:schemeClr val="dk1"/>
              </a:solidFill>
            </a:endParaRPr>
          </a:p>
        </p:txBody>
      </p:sp>
      <p:sp>
        <p:nvSpPr>
          <p:cNvPr id="712" name="Google Shape;712;p80"/>
          <p:cNvSpPr txBox="1"/>
          <p:nvPr/>
        </p:nvSpPr>
        <p:spPr>
          <a:xfrm>
            <a:off x="8664850" y="0"/>
            <a:ext cx="3524100" cy="5748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sz="2000">
                <a:solidFill>
                  <a:schemeClr val="accent4"/>
                </a:solidFill>
                <a:latin typeface="DM Sans"/>
                <a:ea typeface="DM Sans"/>
                <a:cs typeface="DM Sans"/>
                <a:sym typeface="DM Sans"/>
              </a:rPr>
              <a:t>LLMOps - Key components</a:t>
            </a:r>
            <a:endParaRPr sz="2000">
              <a:solidFill>
                <a:schemeClr val="accent4"/>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pic>
        <p:nvPicPr>
          <p:cNvPr id="717" name="Google Shape;717;p81"/>
          <p:cNvPicPr preferRelativeResize="0"/>
          <p:nvPr/>
        </p:nvPicPr>
        <p:blipFill rotWithShape="1">
          <a:blip r:embed="rId3">
            <a:alphaModFix/>
          </a:blip>
          <a:srcRect b="0" l="0" r="477" t="0"/>
          <a:stretch/>
        </p:blipFill>
        <p:spPr>
          <a:xfrm>
            <a:off x="819562" y="385100"/>
            <a:ext cx="11176806" cy="6306321"/>
          </a:xfrm>
          <a:prstGeom prst="rect">
            <a:avLst/>
          </a:prstGeom>
          <a:noFill/>
          <a:ln>
            <a:noFill/>
          </a:ln>
        </p:spPr>
      </p:pic>
      <p:sp>
        <p:nvSpPr>
          <p:cNvPr id="718" name="Google Shape;718;p81"/>
          <p:cNvSpPr txBox="1"/>
          <p:nvPr>
            <p:ph type="title"/>
          </p:nvPr>
        </p:nvSpPr>
        <p:spPr>
          <a:xfrm>
            <a:off x="368808" y="472600"/>
            <a:ext cx="3579900" cy="1279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Blueprint for a Q&amp;A bot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5"/>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33" name="Google Shape;433;p55"/>
          <p:cNvSpPr txBox="1"/>
          <p:nvPr>
            <p:ph type="title"/>
          </p:nvPr>
        </p:nvSpPr>
        <p:spPr>
          <a:xfrm>
            <a:off x="749250" y="383201"/>
            <a:ext cx="10659300" cy="809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000"/>
              <a:t>LLMOps </a:t>
            </a:r>
            <a:endParaRPr sz="4000"/>
          </a:p>
        </p:txBody>
      </p:sp>
      <p:sp>
        <p:nvSpPr>
          <p:cNvPr id="434" name="Google Shape;434;p55"/>
          <p:cNvSpPr txBox="1"/>
          <p:nvPr>
            <p:ph idx="4294967295" type="body"/>
          </p:nvPr>
        </p:nvSpPr>
        <p:spPr>
          <a:xfrm>
            <a:off x="749250" y="1219800"/>
            <a:ext cx="10659300" cy="4616400"/>
          </a:xfrm>
          <a:prstGeom prst="rect">
            <a:avLst/>
          </a:prstGeom>
        </p:spPr>
        <p:txBody>
          <a:bodyPr anchorCtr="0" anchor="t" bIns="0" lIns="0" spcFirstLastPara="1" rIns="0" wrap="square" tIns="0">
            <a:noAutofit/>
          </a:bodyPr>
          <a:lstStyle/>
          <a:p>
            <a:pPr indent="-381000" lvl="0" marL="457200" rtl="0" algn="l">
              <a:lnSpc>
                <a:spcPct val="115000"/>
              </a:lnSpc>
              <a:spcBef>
                <a:spcPts val="1100"/>
              </a:spcBef>
              <a:spcAft>
                <a:spcPts val="0"/>
              </a:spcAft>
              <a:buSzPts val="2400"/>
              <a:buChar char="●"/>
            </a:pPr>
            <a:r>
              <a:rPr lang="en"/>
              <a:t>What changes with LLMs?</a:t>
            </a:r>
            <a:endParaRPr/>
          </a:p>
          <a:p>
            <a:pPr indent="-381000" lvl="0" marL="457200" rtl="0" algn="l">
              <a:lnSpc>
                <a:spcPct val="115000"/>
              </a:lnSpc>
              <a:spcBef>
                <a:spcPts val="0"/>
              </a:spcBef>
              <a:spcAft>
                <a:spcPts val="0"/>
              </a:spcAft>
              <a:buClr>
                <a:schemeClr val="lt2"/>
              </a:buClr>
              <a:buSzPts val="2400"/>
              <a:buChar char="●"/>
            </a:pPr>
            <a:r>
              <a:rPr lang="en">
                <a:solidFill>
                  <a:schemeClr val="lt2"/>
                </a:solidFill>
              </a:rPr>
              <a:t>Key components of LLM-powered applications</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Prompt engineering</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RAG</a:t>
            </a:r>
            <a:endParaRPr>
              <a:solidFill>
                <a:schemeClr val="lt2"/>
              </a:solidFill>
            </a:endParaRPr>
          </a:p>
          <a:p>
            <a:pPr indent="-330200" lvl="2" marL="1371600" rtl="0" algn="l">
              <a:lnSpc>
                <a:spcPct val="115000"/>
              </a:lnSpc>
              <a:spcBef>
                <a:spcPts val="0"/>
              </a:spcBef>
              <a:spcAft>
                <a:spcPts val="0"/>
              </a:spcAft>
              <a:buClr>
                <a:schemeClr val="lt2"/>
              </a:buClr>
              <a:buSzPts val="1600"/>
              <a:buChar char="■"/>
            </a:pPr>
            <a:r>
              <a:rPr lang="en">
                <a:solidFill>
                  <a:schemeClr val="lt2"/>
                </a:solidFill>
              </a:rPr>
              <a:t>Vector databases</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Fine-tuning LLMs</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Pre-training from scratch</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Third-party APIs vs self-hosted models</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Evals</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Packaging models/pipelines for deployment</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Inference</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Managing cost/performance trade-offs</a:t>
            </a:r>
            <a:endParaRPr>
              <a:solidFill>
                <a:schemeClr val="lt2"/>
              </a:solidFill>
            </a:endParaRPr>
          </a:p>
          <a:p>
            <a:pPr indent="-381000" lvl="0" marL="457200" rtl="0" algn="l">
              <a:lnSpc>
                <a:spcPct val="115000"/>
              </a:lnSpc>
              <a:spcBef>
                <a:spcPts val="0"/>
              </a:spcBef>
              <a:spcAft>
                <a:spcPts val="0"/>
              </a:spcAft>
              <a:buClr>
                <a:schemeClr val="lt2"/>
              </a:buClr>
              <a:buSzPts val="2400"/>
              <a:buChar char="●"/>
            </a:pPr>
            <a:r>
              <a:rPr lang="en">
                <a:solidFill>
                  <a:schemeClr val="lt2"/>
                </a:solidFill>
              </a:rPr>
              <a:t>Reference architecture</a:t>
            </a:r>
            <a:endParaRPr>
              <a:solidFill>
                <a:schemeClr val="lt2"/>
              </a:solidFill>
            </a:endParaRPr>
          </a:p>
          <a:p>
            <a:pPr indent="-381000" lvl="0" marL="457200" rtl="0" algn="l">
              <a:lnSpc>
                <a:spcPct val="115000"/>
              </a:lnSpc>
              <a:spcBef>
                <a:spcPts val="0"/>
              </a:spcBef>
              <a:spcAft>
                <a:spcPts val="0"/>
              </a:spcAft>
              <a:buClr>
                <a:schemeClr val="lt2"/>
              </a:buClr>
              <a:buSzPts val="2400"/>
              <a:buChar char="●"/>
            </a:pPr>
            <a:r>
              <a:rPr lang="en">
                <a:solidFill>
                  <a:schemeClr val="lt2"/>
                </a:solidFill>
              </a:rPr>
              <a:t>Resources</a:t>
            </a:r>
            <a:endParaRPr>
              <a:solidFill>
                <a:schemeClr val="lt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82"/>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724" name="Google Shape;724;p82"/>
          <p:cNvSpPr txBox="1"/>
          <p:nvPr>
            <p:ph type="title"/>
          </p:nvPr>
        </p:nvSpPr>
        <p:spPr>
          <a:xfrm>
            <a:off x="749250" y="383201"/>
            <a:ext cx="10659300" cy="809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000"/>
              <a:t>LLMOps </a:t>
            </a:r>
            <a:endParaRPr sz="4000"/>
          </a:p>
        </p:txBody>
      </p:sp>
      <p:sp>
        <p:nvSpPr>
          <p:cNvPr id="725" name="Google Shape;725;p82"/>
          <p:cNvSpPr txBox="1"/>
          <p:nvPr>
            <p:ph idx="4294967295" type="body"/>
          </p:nvPr>
        </p:nvSpPr>
        <p:spPr>
          <a:xfrm>
            <a:off x="749250" y="1219800"/>
            <a:ext cx="10659300" cy="4616400"/>
          </a:xfrm>
          <a:prstGeom prst="rect">
            <a:avLst/>
          </a:prstGeom>
        </p:spPr>
        <p:txBody>
          <a:bodyPr anchorCtr="0" anchor="t" bIns="0" lIns="0" spcFirstLastPara="1" rIns="0" wrap="square" tIns="0">
            <a:noAutofit/>
          </a:bodyPr>
          <a:lstStyle/>
          <a:p>
            <a:pPr indent="-381000" lvl="0" marL="457200" rtl="0" algn="l">
              <a:lnSpc>
                <a:spcPct val="115000"/>
              </a:lnSpc>
              <a:spcBef>
                <a:spcPts val="1100"/>
              </a:spcBef>
              <a:spcAft>
                <a:spcPts val="0"/>
              </a:spcAft>
              <a:buClr>
                <a:schemeClr val="lt2"/>
              </a:buClr>
              <a:buSzPts val="2400"/>
              <a:buChar char="●"/>
            </a:pPr>
            <a:r>
              <a:rPr lang="en">
                <a:solidFill>
                  <a:schemeClr val="lt2"/>
                </a:solidFill>
              </a:rPr>
              <a:t>What changes with LLMs?</a:t>
            </a:r>
            <a:endParaRPr>
              <a:solidFill>
                <a:schemeClr val="lt2"/>
              </a:solidFill>
            </a:endParaRPr>
          </a:p>
          <a:p>
            <a:pPr indent="-381000" lvl="0" marL="457200" rtl="0" algn="l">
              <a:lnSpc>
                <a:spcPct val="115000"/>
              </a:lnSpc>
              <a:spcBef>
                <a:spcPts val="0"/>
              </a:spcBef>
              <a:spcAft>
                <a:spcPts val="0"/>
              </a:spcAft>
              <a:buClr>
                <a:schemeClr val="dk1"/>
              </a:buClr>
              <a:buSzPts val="2400"/>
              <a:buChar char="●"/>
            </a:pPr>
            <a:r>
              <a:rPr lang="en"/>
              <a:t>Key components of LLM-powered applications</a:t>
            </a:r>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Prompt engineering</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RAG</a:t>
            </a:r>
            <a:endParaRPr>
              <a:solidFill>
                <a:schemeClr val="lt2"/>
              </a:solidFill>
            </a:endParaRPr>
          </a:p>
          <a:p>
            <a:pPr indent="-330200" lvl="2" marL="1371600" rtl="0" algn="l">
              <a:lnSpc>
                <a:spcPct val="115000"/>
              </a:lnSpc>
              <a:spcBef>
                <a:spcPts val="0"/>
              </a:spcBef>
              <a:spcAft>
                <a:spcPts val="0"/>
              </a:spcAft>
              <a:buClr>
                <a:schemeClr val="lt2"/>
              </a:buClr>
              <a:buSzPts val="1600"/>
              <a:buChar char="■"/>
            </a:pPr>
            <a:r>
              <a:rPr lang="en">
                <a:solidFill>
                  <a:schemeClr val="lt2"/>
                </a:solidFill>
              </a:rPr>
              <a:t>Vector databases</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Fine-tuning LLMs</a:t>
            </a:r>
            <a:endParaRPr/>
          </a:p>
          <a:p>
            <a:pPr indent="-355600" lvl="1" marL="914400" rtl="0" algn="l">
              <a:lnSpc>
                <a:spcPct val="115000"/>
              </a:lnSpc>
              <a:spcBef>
                <a:spcPts val="0"/>
              </a:spcBef>
              <a:spcAft>
                <a:spcPts val="0"/>
              </a:spcAft>
              <a:buSzPts val="2000"/>
              <a:buChar char="○"/>
            </a:pPr>
            <a:r>
              <a:rPr lang="en"/>
              <a:t>Third-party APIs vs self-hosted models</a:t>
            </a:r>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Evals</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Packaging models/pipelines for deployment</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Inference</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Managing cost/performance trade-offs</a:t>
            </a:r>
            <a:endParaRPr>
              <a:solidFill>
                <a:schemeClr val="lt2"/>
              </a:solidFill>
            </a:endParaRPr>
          </a:p>
          <a:p>
            <a:pPr indent="-381000" lvl="0" marL="457200" rtl="0" algn="l">
              <a:lnSpc>
                <a:spcPct val="115000"/>
              </a:lnSpc>
              <a:spcBef>
                <a:spcPts val="0"/>
              </a:spcBef>
              <a:spcAft>
                <a:spcPts val="0"/>
              </a:spcAft>
              <a:buClr>
                <a:schemeClr val="lt2"/>
              </a:buClr>
              <a:buSzPts val="2400"/>
              <a:buChar char="●"/>
            </a:pPr>
            <a:r>
              <a:rPr lang="en">
                <a:solidFill>
                  <a:schemeClr val="lt2"/>
                </a:solidFill>
              </a:rPr>
              <a:t>Reference architecture</a:t>
            </a:r>
            <a:endParaRPr>
              <a:solidFill>
                <a:schemeClr val="lt2"/>
              </a:solidFill>
            </a:endParaRPr>
          </a:p>
          <a:p>
            <a:pPr indent="-381000" lvl="0" marL="457200" rtl="0" algn="l">
              <a:lnSpc>
                <a:spcPct val="115000"/>
              </a:lnSpc>
              <a:spcBef>
                <a:spcPts val="0"/>
              </a:spcBef>
              <a:spcAft>
                <a:spcPts val="0"/>
              </a:spcAft>
              <a:buClr>
                <a:schemeClr val="lt2"/>
              </a:buClr>
              <a:buSzPts val="2400"/>
              <a:buChar char="●"/>
            </a:pPr>
            <a:r>
              <a:rPr lang="en">
                <a:solidFill>
                  <a:schemeClr val="lt2"/>
                </a:solidFill>
              </a:rPr>
              <a:t>Resources</a:t>
            </a:r>
            <a:endParaRPr>
              <a:solidFill>
                <a:schemeClr val="lt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83"/>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731" name="Google Shape;731;p83"/>
          <p:cNvSpPr txBox="1"/>
          <p:nvPr>
            <p:ph type="title"/>
          </p:nvPr>
        </p:nvSpPr>
        <p:spPr>
          <a:xfrm>
            <a:off x="749245" y="6117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Third-party APIs vs self-hosted models</a:t>
            </a:r>
            <a:endParaRPr/>
          </a:p>
        </p:txBody>
      </p:sp>
      <p:sp>
        <p:nvSpPr>
          <p:cNvPr id="732" name="Google Shape;732;p83"/>
          <p:cNvSpPr txBox="1"/>
          <p:nvPr/>
        </p:nvSpPr>
        <p:spPr>
          <a:xfrm>
            <a:off x="8664850" y="0"/>
            <a:ext cx="3524100" cy="5748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sz="2000">
                <a:solidFill>
                  <a:schemeClr val="accent4"/>
                </a:solidFill>
                <a:latin typeface="DM Sans"/>
                <a:ea typeface="DM Sans"/>
                <a:cs typeface="DM Sans"/>
                <a:sym typeface="DM Sans"/>
              </a:rPr>
              <a:t>LLMOps - Key components</a:t>
            </a:r>
            <a:endParaRPr sz="2000">
              <a:solidFill>
                <a:schemeClr val="accent4"/>
              </a:solidFill>
              <a:latin typeface="DM Sans"/>
              <a:ea typeface="DM Sans"/>
              <a:cs typeface="DM Sans"/>
              <a:sym typeface="DM Sans"/>
            </a:endParaRPr>
          </a:p>
        </p:txBody>
      </p:sp>
      <p:sp>
        <p:nvSpPr>
          <p:cNvPr id="733" name="Google Shape;733;p83"/>
          <p:cNvSpPr txBox="1"/>
          <p:nvPr>
            <p:ph idx="2" type="body"/>
          </p:nvPr>
        </p:nvSpPr>
        <p:spPr>
          <a:xfrm>
            <a:off x="761809" y="1531633"/>
            <a:ext cx="10659300" cy="4149900"/>
          </a:xfrm>
          <a:prstGeom prst="rect">
            <a:avLst/>
          </a:prstGeom>
        </p:spPr>
        <p:txBody>
          <a:bodyPr anchorCtr="0" anchor="t" bIns="0" lIns="0" spcFirstLastPara="1" rIns="0" wrap="square" tIns="0">
            <a:noAutofit/>
          </a:bodyPr>
          <a:lstStyle/>
          <a:p>
            <a:pPr indent="-336550" lvl="0" marL="457200" rtl="0" algn="l">
              <a:spcBef>
                <a:spcPts val="0"/>
              </a:spcBef>
              <a:spcAft>
                <a:spcPts val="0"/>
              </a:spcAft>
              <a:buClr>
                <a:srgbClr val="000000"/>
              </a:buClr>
              <a:buSzPts val="1700"/>
              <a:buAutoNum type="arabicPeriod"/>
            </a:pPr>
            <a:r>
              <a:rPr b="1" lang="en" sz="1700">
                <a:solidFill>
                  <a:srgbClr val="000000"/>
                </a:solidFill>
              </a:rPr>
              <a:t>Data security and privacy: </a:t>
            </a:r>
            <a:endParaRPr b="1" sz="1700">
              <a:solidFill>
                <a:srgbClr val="000000"/>
              </a:solidFill>
            </a:endParaRPr>
          </a:p>
          <a:p>
            <a:pPr indent="-336550" lvl="1" marL="914400" rtl="0" algn="l">
              <a:spcBef>
                <a:spcPts val="0"/>
              </a:spcBef>
              <a:spcAft>
                <a:spcPts val="0"/>
              </a:spcAft>
              <a:buClr>
                <a:srgbClr val="000000"/>
              </a:buClr>
              <a:buSzPts val="1700"/>
              <a:buChar char="•"/>
            </a:pPr>
            <a:r>
              <a:rPr lang="en" sz="1700">
                <a:solidFill>
                  <a:srgbClr val="000000"/>
                </a:solidFill>
              </a:rPr>
              <a:t>Using third-party APIs often involves sending data to external servers. </a:t>
            </a:r>
            <a:endParaRPr sz="1700">
              <a:solidFill>
                <a:srgbClr val="000000"/>
              </a:solidFill>
            </a:endParaRPr>
          </a:p>
          <a:p>
            <a:pPr indent="-336550" lvl="1" marL="914400" rtl="0" algn="l">
              <a:spcBef>
                <a:spcPts val="0"/>
              </a:spcBef>
              <a:spcAft>
                <a:spcPts val="0"/>
              </a:spcAft>
              <a:buClr>
                <a:srgbClr val="000000"/>
              </a:buClr>
              <a:buSzPts val="1700"/>
              <a:buChar char="•"/>
            </a:pPr>
            <a:r>
              <a:rPr lang="en" sz="1700">
                <a:solidFill>
                  <a:srgbClr val="000000"/>
                </a:solidFill>
              </a:rPr>
              <a:t>Can pose risks, especially when dealing with sensitive or proprietary information. </a:t>
            </a:r>
            <a:endParaRPr sz="1700">
              <a:solidFill>
                <a:srgbClr val="000000"/>
              </a:solidFill>
            </a:endParaRPr>
          </a:p>
          <a:p>
            <a:pPr indent="-336550" lvl="1" marL="914400" rtl="0" algn="l">
              <a:spcBef>
                <a:spcPts val="0"/>
              </a:spcBef>
              <a:spcAft>
                <a:spcPts val="0"/>
              </a:spcAft>
              <a:buClr>
                <a:srgbClr val="000000"/>
              </a:buClr>
              <a:buSzPts val="1700"/>
              <a:buChar char="•"/>
            </a:pPr>
            <a:r>
              <a:rPr lang="en" sz="1700">
                <a:solidFill>
                  <a:srgbClr val="000000"/>
                </a:solidFill>
              </a:rPr>
              <a:t>Regulations may simply prohibit data leaving data regions, or being sent to non-compliant environments. </a:t>
            </a:r>
            <a:endParaRPr sz="1700">
              <a:solidFill>
                <a:srgbClr val="000000"/>
              </a:solidFill>
            </a:endParaRPr>
          </a:p>
          <a:p>
            <a:pPr indent="-336550" lvl="1" marL="914400" rtl="0" algn="l">
              <a:spcBef>
                <a:spcPts val="0"/>
              </a:spcBef>
              <a:spcAft>
                <a:spcPts val="0"/>
              </a:spcAft>
              <a:buClr>
                <a:srgbClr val="000000"/>
              </a:buClr>
              <a:buSzPts val="1700"/>
              <a:buChar char="•"/>
            </a:pPr>
            <a:r>
              <a:rPr lang="en" sz="1700">
                <a:solidFill>
                  <a:srgbClr val="000000"/>
                </a:solidFill>
              </a:rPr>
              <a:t>Hosting your own model ensures that data does not leave your secure environment, while retaining full access to the trained model.</a:t>
            </a:r>
            <a:endParaRPr sz="1700">
              <a:solidFill>
                <a:srgbClr val="000000"/>
              </a:solidFill>
            </a:endParaRPr>
          </a:p>
          <a:p>
            <a:pPr indent="-336550" lvl="0" marL="457200" rtl="0" algn="l">
              <a:spcBef>
                <a:spcPts val="0"/>
              </a:spcBef>
              <a:spcAft>
                <a:spcPts val="0"/>
              </a:spcAft>
              <a:buClr>
                <a:srgbClr val="000000"/>
              </a:buClr>
              <a:buSzPts val="1700"/>
              <a:buAutoNum type="arabicPeriod"/>
            </a:pPr>
            <a:r>
              <a:rPr b="1" lang="en" sz="1700">
                <a:solidFill>
                  <a:srgbClr val="000000"/>
                </a:solidFill>
              </a:rPr>
              <a:t>Predictable and stable behavior: </a:t>
            </a:r>
            <a:endParaRPr b="1" sz="1700">
              <a:solidFill>
                <a:srgbClr val="000000"/>
              </a:solidFill>
            </a:endParaRPr>
          </a:p>
          <a:p>
            <a:pPr indent="-336550" lvl="1" marL="914400" rtl="0" algn="l">
              <a:spcBef>
                <a:spcPts val="0"/>
              </a:spcBef>
              <a:spcAft>
                <a:spcPts val="0"/>
              </a:spcAft>
              <a:buClr>
                <a:srgbClr val="000000"/>
              </a:buClr>
              <a:buSzPts val="1700"/>
              <a:buChar char="•"/>
            </a:pPr>
            <a:r>
              <a:rPr lang="en" sz="1700">
                <a:solidFill>
                  <a:srgbClr val="000000"/>
                </a:solidFill>
              </a:rPr>
              <a:t>Proprietary SaaS models can undergo updates or changes without prior notice. </a:t>
            </a:r>
            <a:endParaRPr sz="1700">
              <a:solidFill>
                <a:srgbClr val="000000"/>
              </a:solidFill>
            </a:endParaRPr>
          </a:p>
          <a:p>
            <a:pPr indent="-336550" lvl="1" marL="914400" rtl="0" algn="l">
              <a:spcBef>
                <a:spcPts val="0"/>
              </a:spcBef>
              <a:spcAft>
                <a:spcPts val="0"/>
              </a:spcAft>
              <a:buClr>
                <a:srgbClr val="000000"/>
              </a:buClr>
              <a:buSzPts val="1700"/>
              <a:buChar char="•"/>
            </a:pPr>
            <a:r>
              <a:rPr lang="en" sz="1700">
                <a:solidFill>
                  <a:srgbClr val="000000"/>
                </a:solidFill>
              </a:rPr>
              <a:t>Changes can lead to unpredictable model behavior. </a:t>
            </a:r>
            <a:endParaRPr sz="1700">
              <a:solidFill>
                <a:srgbClr val="000000"/>
              </a:solidFill>
            </a:endParaRPr>
          </a:p>
          <a:p>
            <a:pPr indent="-336550" lvl="1" marL="914400" rtl="0" algn="l">
              <a:spcBef>
                <a:spcPts val="0"/>
              </a:spcBef>
              <a:spcAft>
                <a:spcPts val="0"/>
              </a:spcAft>
              <a:buClr>
                <a:srgbClr val="000000"/>
              </a:buClr>
              <a:buSzPts val="1700"/>
              <a:buChar char="•"/>
            </a:pPr>
            <a:r>
              <a:rPr lang="en" sz="1700">
                <a:solidFill>
                  <a:srgbClr val="000000"/>
                </a:solidFill>
              </a:rPr>
              <a:t>Hosting your own LLM, you have full control over its versions and updates.</a:t>
            </a:r>
            <a:endParaRPr sz="1700">
              <a:solidFill>
                <a:srgbClr val="000000"/>
              </a:solidFill>
            </a:endParaRPr>
          </a:p>
          <a:p>
            <a:pPr indent="-336550" lvl="0" marL="457200" rtl="0" algn="l">
              <a:spcBef>
                <a:spcPts val="0"/>
              </a:spcBef>
              <a:spcAft>
                <a:spcPts val="0"/>
              </a:spcAft>
              <a:buClr>
                <a:srgbClr val="000000"/>
              </a:buClr>
              <a:buSzPts val="1700"/>
              <a:buAutoNum type="arabicPeriod"/>
            </a:pPr>
            <a:r>
              <a:rPr b="1" lang="en" sz="1700">
                <a:solidFill>
                  <a:srgbClr val="000000"/>
                </a:solidFill>
              </a:rPr>
              <a:t>Vendor lock-in: </a:t>
            </a:r>
            <a:endParaRPr b="1" sz="1700">
              <a:solidFill>
                <a:srgbClr val="000000"/>
              </a:solidFill>
            </a:endParaRPr>
          </a:p>
          <a:p>
            <a:pPr indent="-336550" lvl="1" marL="914400" rtl="0" algn="l">
              <a:spcBef>
                <a:spcPts val="0"/>
              </a:spcBef>
              <a:spcAft>
                <a:spcPts val="0"/>
              </a:spcAft>
              <a:buClr>
                <a:srgbClr val="000000"/>
              </a:buClr>
              <a:buSzPts val="1700"/>
              <a:buChar char="•"/>
            </a:pPr>
            <a:r>
              <a:rPr lang="en" sz="1700">
                <a:solidFill>
                  <a:srgbClr val="000000"/>
                </a:solidFill>
              </a:rPr>
              <a:t>Third-party APIs means being dependent on the vendor’s terms, pricing, and availability. </a:t>
            </a:r>
            <a:endParaRPr sz="1700">
              <a:solidFill>
                <a:srgbClr val="000000"/>
              </a:solidFill>
            </a:endParaRPr>
          </a:p>
          <a:p>
            <a:pPr indent="-336550" lvl="1" marL="914400" rtl="0" algn="l">
              <a:spcBef>
                <a:spcPts val="0"/>
              </a:spcBef>
              <a:spcAft>
                <a:spcPts val="0"/>
              </a:spcAft>
              <a:buClr>
                <a:srgbClr val="000000"/>
              </a:buClr>
              <a:buSzPts val="1700"/>
              <a:buChar char="•"/>
            </a:pPr>
            <a:r>
              <a:rPr lang="en" sz="1700">
                <a:solidFill>
                  <a:srgbClr val="000000"/>
                </a:solidFill>
              </a:rPr>
              <a:t>Risk of the service being deprecated or price changes. </a:t>
            </a:r>
            <a:endParaRPr sz="1700">
              <a:solidFill>
                <a:srgbClr val="000000"/>
              </a:solidFill>
            </a:endParaRPr>
          </a:p>
          <a:p>
            <a:pPr indent="-336550" lvl="1" marL="914400" rtl="0" algn="l">
              <a:spcBef>
                <a:spcPts val="0"/>
              </a:spcBef>
              <a:spcAft>
                <a:spcPts val="0"/>
              </a:spcAft>
              <a:buClr>
                <a:srgbClr val="000000"/>
              </a:buClr>
              <a:buSzPts val="1700"/>
              <a:buChar char="•"/>
            </a:pPr>
            <a:r>
              <a:rPr lang="en" sz="1700">
                <a:solidFill>
                  <a:srgbClr val="000000"/>
                </a:solidFill>
              </a:rPr>
              <a:t>By self-hosting, you maintain autonomy and guard against potential vendor lock-in.</a:t>
            </a:r>
            <a:endParaRPr b="1" sz="2300">
              <a:solidFill>
                <a:srgbClr val="00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84"/>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739" name="Google Shape;739;p84"/>
          <p:cNvSpPr txBox="1"/>
          <p:nvPr>
            <p:ph type="title"/>
          </p:nvPr>
        </p:nvSpPr>
        <p:spPr>
          <a:xfrm>
            <a:off x="749250" y="383201"/>
            <a:ext cx="10659300" cy="809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000"/>
              <a:t>LLMOps </a:t>
            </a:r>
            <a:endParaRPr sz="4000"/>
          </a:p>
        </p:txBody>
      </p:sp>
      <p:sp>
        <p:nvSpPr>
          <p:cNvPr id="740" name="Google Shape;740;p84"/>
          <p:cNvSpPr txBox="1"/>
          <p:nvPr>
            <p:ph idx="4294967295" type="body"/>
          </p:nvPr>
        </p:nvSpPr>
        <p:spPr>
          <a:xfrm>
            <a:off x="749250" y="1219800"/>
            <a:ext cx="10659300" cy="4616400"/>
          </a:xfrm>
          <a:prstGeom prst="rect">
            <a:avLst/>
          </a:prstGeom>
        </p:spPr>
        <p:txBody>
          <a:bodyPr anchorCtr="0" anchor="t" bIns="0" lIns="0" spcFirstLastPara="1" rIns="0" wrap="square" tIns="0">
            <a:noAutofit/>
          </a:bodyPr>
          <a:lstStyle/>
          <a:p>
            <a:pPr indent="-381000" lvl="0" marL="457200" rtl="0" algn="l">
              <a:lnSpc>
                <a:spcPct val="115000"/>
              </a:lnSpc>
              <a:spcBef>
                <a:spcPts val="1100"/>
              </a:spcBef>
              <a:spcAft>
                <a:spcPts val="0"/>
              </a:spcAft>
              <a:buClr>
                <a:schemeClr val="lt2"/>
              </a:buClr>
              <a:buSzPts val="2400"/>
              <a:buChar char="●"/>
            </a:pPr>
            <a:r>
              <a:rPr lang="en">
                <a:solidFill>
                  <a:schemeClr val="lt2"/>
                </a:solidFill>
              </a:rPr>
              <a:t>What changes with LLMs?</a:t>
            </a:r>
            <a:endParaRPr>
              <a:solidFill>
                <a:schemeClr val="lt2"/>
              </a:solidFill>
            </a:endParaRPr>
          </a:p>
          <a:p>
            <a:pPr indent="-381000" lvl="0" marL="457200" rtl="0" algn="l">
              <a:lnSpc>
                <a:spcPct val="115000"/>
              </a:lnSpc>
              <a:spcBef>
                <a:spcPts val="0"/>
              </a:spcBef>
              <a:spcAft>
                <a:spcPts val="0"/>
              </a:spcAft>
              <a:buClr>
                <a:schemeClr val="dk1"/>
              </a:buClr>
              <a:buSzPts val="2400"/>
              <a:buChar char="●"/>
            </a:pPr>
            <a:r>
              <a:rPr lang="en"/>
              <a:t>Key components of LLM-powered applications</a:t>
            </a:r>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Prompt engineering</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RAG</a:t>
            </a:r>
            <a:endParaRPr>
              <a:solidFill>
                <a:schemeClr val="lt2"/>
              </a:solidFill>
            </a:endParaRPr>
          </a:p>
          <a:p>
            <a:pPr indent="-330200" lvl="2" marL="1371600" rtl="0" algn="l">
              <a:lnSpc>
                <a:spcPct val="115000"/>
              </a:lnSpc>
              <a:spcBef>
                <a:spcPts val="0"/>
              </a:spcBef>
              <a:spcAft>
                <a:spcPts val="0"/>
              </a:spcAft>
              <a:buClr>
                <a:schemeClr val="lt2"/>
              </a:buClr>
              <a:buSzPts val="1600"/>
              <a:buChar char="■"/>
            </a:pPr>
            <a:r>
              <a:rPr lang="en">
                <a:solidFill>
                  <a:schemeClr val="lt2"/>
                </a:solidFill>
              </a:rPr>
              <a:t>Vector databases</a:t>
            </a:r>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Third-party APIs vs self-hosted models</a:t>
            </a:r>
            <a:endParaRPr>
              <a:solidFill>
                <a:schemeClr val="lt2"/>
              </a:solidFill>
            </a:endParaRPr>
          </a:p>
          <a:p>
            <a:pPr indent="-355600" lvl="1" marL="914400" rtl="0" algn="l">
              <a:lnSpc>
                <a:spcPct val="115000"/>
              </a:lnSpc>
              <a:spcBef>
                <a:spcPts val="0"/>
              </a:spcBef>
              <a:spcAft>
                <a:spcPts val="0"/>
              </a:spcAft>
              <a:buSzPts val="2000"/>
              <a:buChar char="○"/>
            </a:pPr>
            <a:r>
              <a:rPr lang="en"/>
              <a:t>Evals</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Packaging models/pipelines for deployment</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Inference</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Managing cost/performance trade-offs</a:t>
            </a:r>
            <a:endParaRPr>
              <a:solidFill>
                <a:schemeClr val="lt2"/>
              </a:solidFill>
            </a:endParaRPr>
          </a:p>
          <a:p>
            <a:pPr indent="-381000" lvl="0" marL="457200" rtl="0" algn="l">
              <a:lnSpc>
                <a:spcPct val="115000"/>
              </a:lnSpc>
              <a:spcBef>
                <a:spcPts val="0"/>
              </a:spcBef>
              <a:spcAft>
                <a:spcPts val="0"/>
              </a:spcAft>
              <a:buClr>
                <a:schemeClr val="lt2"/>
              </a:buClr>
              <a:buSzPts val="2400"/>
              <a:buChar char="●"/>
            </a:pPr>
            <a:r>
              <a:rPr lang="en">
                <a:solidFill>
                  <a:schemeClr val="lt2"/>
                </a:solidFill>
              </a:rPr>
              <a:t>Reference architecture</a:t>
            </a:r>
            <a:endParaRPr>
              <a:solidFill>
                <a:schemeClr val="lt2"/>
              </a:solidFill>
            </a:endParaRPr>
          </a:p>
          <a:p>
            <a:pPr indent="-381000" lvl="0" marL="457200" rtl="0" algn="l">
              <a:lnSpc>
                <a:spcPct val="115000"/>
              </a:lnSpc>
              <a:spcBef>
                <a:spcPts val="0"/>
              </a:spcBef>
              <a:spcAft>
                <a:spcPts val="0"/>
              </a:spcAft>
              <a:buClr>
                <a:schemeClr val="lt2"/>
              </a:buClr>
              <a:buSzPts val="2400"/>
              <a:buChar char="●"/>
            </a:pPr>
            <a:r>
              <a:rPr lang="en">
                <a:solidFill>
                  <a:schemeClr val="lt2"/>
                </a:solidFill>
              </a:rPr>
              <a:t>Resources</a:t>
            </a:r>
            <a:endParaRPr>
              <a:solidFill>
                <a:schemeClr val="lt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85"/>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746" name="Google Shape;746;p85"/>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Evaluation</a:t>
            </a:r>
            <a:endParaRPr/>
          </a:p>
        </p:txBody>
      </p:sp>
      <p:sp>
        <p:nvSpPr>
          <p:cNvPr id="747" name="Google Shape;747;p85"/>
          <p:cNvSpPr txBox="1"/>
          <p:nvPr/>
        </p:nvSpPr>
        <p:spPr>
          <a:xfrm>
            <a:off x="8664850" y="0"/>
            <a:ext cx="3524100" cy="5748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sz="2000">
                <a:solidFill>
                  <a:schemeClr val="accent4"/>
                </a:solidFill>
                <a:latin typeface="DM Sans"/>
                <a:ea typeface="DM Sans"/>
                <a:cs typeface="DM Sans"/>
                <a:sym typeface="DM Sans"/>
              </a:rPr>
              <a:t>LLMOps - Key components</a:t>
            </a:r>
            <a:endParaRPr sz="2000">
              <a:solidFill>
                <a:schemeClr val="accent4"/>
              </a:solidFill>
              <a:latin typeface="DM Sans"/>
              <a:ea typeface="DM Sans"/>
              <a:cs typeface="DM Sans"/>
              <a:sym typeface="DM Sans"/>
            </a:endParaRPr>
          </a:p>
        </p:txBody>
      </p:sp>
      <p:sp>
        <p:nvSpPr>
          <p:cNvPr id="748" name="Google Shape;748;p85"/>
          <p:cNvSpPr txBox="1"/>
          <p:nvPr>
            <p:ph idx="2" type="body"/>
          </p:nvPr>
        </p:nvSpPr>
        <p:spPr>
          <a:xfrm>
            <a:off x="761809" y="1760233"/>
            <a:ext cx="10659300" cy="41499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sz="1800">
                <a:solidFill>
                  <a:srgbClr val="000000"/>
                </a:solidFill>
              </a:rPr>
              <a:t>Challenging and </a:t>
            </a:r>
            <a:r>
              <a:rPr lang="en" sz="1800" u="sng">
                <a:solidFill>
                  <a:srgbClr val="1155CC"/>
                </a:solidFill>
                <a:hlinkClick r:id="rId3">
                  <a:extLst>
                    <a:ext uri="{A12FA001-AC4F-418D-AE19-62706E023703}">
                      <ahyp:hlinkClr val="tx"/>
                    </a:ext>
                  </a:extLst>
                </a:hlinkClick>
              </a:rPr>
              <a:t>evolving domain</a:t>
            </a:r>
            <a:r>
              <a:rPr lang="en" sz="1800">
                <a:solidFill>
                  <a:srgbClr val="000000"/>
                </a:solidFill>
              </a:rPr>
              <a:t> - LLMs often demonstrate uneven capabilities across different tasks.</a:t>
            </a:r>
            <a:endParaRPr sz="1800">
              <a:solidFill>
                <a:srgbClr val="000000"/>
              </a:solidFill>
            </a:endParaRPr>
          </a:p>
          <a:p>
            <a:pPr indent="-317500" lvl="1" marL="914400" rtl="0" algn="l">
              <a:spcBef>
                <a:spcPts val="0"/>
              </a:spcBef>
              <a:spcAft>
                <a:spcPts val="0"/>
              </a:spcAft>
              <a:buClr>
                <a:srgbClr val="000000"/>
              </a:buClr>
              <a:buSzPts val="1400"/>
              <a:buChar char="○"/>
            </a:pPr>
            <a:r>
              <a:rPr lang="en" sz="1400">
                <a:solidFill>
                  <a:srgbClr val="000000"/>
                </a:solidFill>
              </a:rPr>
              <a:t>Excel in one benchmark, but slight variations in the prompt or problem can drastically affect its performance. </a:t>
            </a:r>
            <a:endParaRPr sz="1400">
              <a:solidFill>
                <a:srgbClr val="000000"/>
              </a:solidFill>
            </a:endParaRPr>
          </a:p>
          <a:p>
            <a:pPr indent="-342900" lvl="0" marL="457200" rtl="0" algn="l">
              <a:spcBef>
                <a:spcPts val="0"/>
              </a:spcBef>
              <a:spcAft>
                <a:spcPts val="0"/>
              </a:spcAft>
              <a:buSzPts val="1800"/>
              <a:buChar char="●"/>
            </a:pPr>
            <a:r>
              <a:rPr lang="en" sz="1800">
                <a:solidFill>
                  <a:srgbClr val="000000"/>
                </a:solidFill>
              </a:rPr>
              <a:t>Present challenges:</a:t>
            </a:r>
            <a:endParaRPr sz="1800">
              <a:solidFill>
                <a:srgbClr val="000000"/>
              </a:solidFill>
            </a:endParaRPr>
          </a:p>
          <a:p>
            <a:pPr indent="-330200" lvl="1" marL="914400" rtl="0" algn="l">
              <a:spcBef>
                <a:spcPts val="0"/>
              </a:spcBef>
              <a:spcAft>
                <a:spcPts val="0"/>
              </a:spcAft>
              <a:buClr>
                <a:srgbClr val="000000"/>
              </a:buClr>
              <a:buSzPts val="1600"/>
              <a:buChar char="○"/>
            </a:pPr>
            <a:r>
              <a:rPr b="1" lang="en" sz="1600">
                <a:solidFill>
                  <a:srgbClr val="000000"/>
                </a:solidFill>
              </a:rPr>
              <a:t>Variable performance:</a:t>
            </a:r>
            <a:r>
              <a:rPr lang="en" sz="1600">
                <a:solidFill>
                  <a:srgbClr val="000000"/>
                </a:solidFill>
              </a:rPr>
              <a:t> LLMs </a:t>
            </a:r>
            <a:r>
              <a:rPr lang="en" sz="1600" u="sng">
                <a:solidFill>
                  <a:srgbClr val="1155CC"/>
                </a:solidFill>
                <a:hlinkClick r:id="rId4">
                  <a:extLst>
                    <a:ext uri="{A12FA001-AC4F-418D-AE19-62706E023703}">
                      <ahyp:hlinkClr val="tx"/>
                    </a:ext>
                  </a:extLst>
                </a:hlinkClick>
              </a:rPr>
              <a:t>sensitive to prompt variations</a:t>
            </a:r>
            <a:endParaRPr sz="1600">
              <a:solidFill>
                <a:srgbClr val="000000"/>
              </a:solidFill>
            </a:endParaRPr>
          </a:p>
          <a:p>
            <a:pPr indent="-330200" lvl="1" marL="914400" rtl="0" algn="l">
              <a:spcBef>
                <a:spcPts val="0"/>
              </a:spcBef>
              <a:spcAft>
                <a:spcPts val="0"/>
              </a:spcAft>
              <a:buClr>
                <a:srgbClr val="000000"/>
              </a:buClr>
              <a:buSzPts val="1600"/>
              <a:buChar char="○"/>
            </a:pPr>
            <a:r>
              <a:rPr b="1" lang="en" sz="1600">
                <a:solidFill>
                  <a:srgbClr val="000000"/>
                </a:solidFill>
              </a:rPr>
              <a:t>Lack of ground truth: </a:t>
            </a:r>
            <a:r>
              <a:rPr lang="en" sz="1600">
                <a:solidFill>
                  <a:srgbClr val="000000"/>
                </a:solidFill>
              </a:rPr>
              <a:t>Traditional NLP metrics (</a:t>
            </a:r>
            <a:r>
              <a:rPr lang="en" sz="1600" u="sng">
                <a:solidFill>
                  <a:srgbClr val="1155CC"/>
                </a:solidFill>
                <a:hlinkClick r:id="rId5">
                  <a:extLst>
                    <a:ext uri="{A12FA001-AC4F-418D-AE19-62706E023703}">
                      <ahyp:hlinkClr val="tx"/>
                    </a:ext>
                  </a:extLst>
                </a:hlinkClick>
              </a:rPr>
              <a:t>BLEU</a:t>
            </a:r>
            <a:r>
              <a:rPr lang="en" sz="1600">
                <a:solidFill>
                  <a:srgbClr val="000000"/>
                </a:solidFill>
              </a:rPr>
              <a:t>, </a:t>
            </a:r>
            <a:r>
              <a:rPr lang="en" sz="1600" u="sng">
                <a:solidFill>
                  <a:srgbClr val="1155CC"/>
                </a:solidFill>
                <a:hlinkClick r:id="rId6">
                  <a:extLst>
                    <a:ext uri="{A12FA001-AC4F-418D-AE19-62706E023703}">
                      <ahyp:hlinkClr val="tx"/>
                    </a:ext>
                  </a:extLst>
                </a:hlinkClick>
              </a:rPr>
              <a:t>ROUGE</a:t>
            </a:r>
            <a:r>
              <a:rPr lang="en" sz="1600">
                <a:solidFill>
                  <a:srgbClr val="000000"/>
                </a:solidFill>
              </a:rPr>
              <a:t>, etc.) fall short </a:t>
            </a:r>
            <a:endParaRPr sz="1600">
              <a:solidFill>
                <a:srgbClr val="000000"/>
              </a:solidFill>
            </a:endParaRPr>
          </a:p>
          <a:p>
            <a:pPr indent="-330200" lvl="2" marL="1371600" rtl="0" algn="l">
              <a:spcBef>
                <a:spcPts val="0"/>
              </a:spcBef>
              <a:spcAft>
                <a:spcPts val="0"/>
              </a:spcAft>
              <a:buClr>
                <a:srgbClr val="000000"/>
              </a:buClr>
              <a:buSzPts val="1600"/>
              <a:buChar char="■"/>
            </a:pPr>
            <a:r>
              <a:rPr i="1" lang="en">
                <a:solidFill>
                  <a:srgbClr val="000000"/>
                </a:solidFill>
              </a:rPr>
              <a:t>Example: </a:t>
            </a:r>
            <a:r>
              <a:rPr lang="en">
                <a:solidFill>
                  <a:srgbClr val="000000"/>
                </a:solidFill>
              </a:rPr>
              <a:t>Summarizing a news article. Two equally good summaries might have almost completely different words and word orders; defining a “ground-truth” becomes difficult or impossible.</a:t>
            </a:r>
            <a:endParaRPr b="1">
              <a:solidFill>
                <a:srgbClr val="000000"/>
              </a:solidFill>
            </a:endParaRPr>
          </a:p>
          <a:p>
            <a:pPr indent="-330200" lvl="1" marL="914400" rtl="0" algn="l">
              <a:spcBef>
                <a:spcPts val="0"/>
              </a:spcBef>
              <a:spcAft>
                <a:spcPts val="0"/>
              </a:spcAft>
              <a:buClr>
                <a:srgbClr val="000000"/>
              </a:buClr>
              <a:buSzPts val="1600"/>
              <a:buChar char="○"/>
            </a:pPr>
            <a:r>
              <a:rPr b="1" lang="en" sz="1600">
                <a:solidFill>
                  <a:srgbClr val="000000"/>
                </a:solidFill>
              </a:rPr>
              <a:t>Domain-specific evaluation: </a:t>
            </a:r>
            <a:r>
              <a:rPr lang="en" sz="1600">
                <a:solidFill>
                  <a:srgbClr val="000000"/>
                </a:solidFill>
              </a:rPr>
              <a:t>For domain-specific fine-tuned LLMs, popular generic benchmarks may not capture their nuanced capabilities. When tailored for specific tasks, traditional metrics less relevant. </a:t>
            </a:r>
            <a:endParaRPr sz="1600">
              <a:solidFill>
                <a:srgbClr val="000000"/>
              </a:solidFill>
            </a:endParaRPr>
          </a:p>
          <a:p>
            <a:pPr indent="-330200" lvl="1" marL="914400" rtl="0" algn="l">
              <a:spcBef>
                <a:spcPts val="0"/>
              </a:spcBef>
              <a:spcAft>
                <a:spcPts val="0"/>
              </a:spcAft>
              <a:buClr>
                <a:srgbClr val="000000"/>
              </a:buClr>
              <a:buSzPts val="1600"/>
              <a:buChar char="○"/>
            </a:pPr>
            <a:r>
              <a:rPr b="1" lang="en" sz="1600">
                <a:solidFill>
                  <a:srgbClr val="000000"/>
                </a:solidFill>
              </a:rPr>
              <a:t>Reliance on human judgment: </a:t>
            </a:r>
            <a:r>
              <a:rPr lang="en" sz="1600">
                <a:solidFill>
                  <a:srgbClr val="000000"/>
                </a:solidFill>
              </a:rPr>
              <a:t>In domains where text is scarce or there is a reliance on subject matter expert knowledge, evaluating LLM output can be costly and time consuming.</a:t>
            </a:r>
            <a:endParaRPr sz="2300">
              <a:solidFill>
                <a:srgbClr val="000000"/>
              </a:solidFill>
            </a:endParaRPr>
          </a:p>
        </p:txBody>
      </p:sp>
      <p:sp>
        <p:nvSpPr>
          <p:cNvPr id="749" name="Google Shape;749;p85"/>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
              <a:t>Challenging and evolving domain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53" name="Shape 753"/>
        <p:cNvGrpSpPr/>
        <p:nvPr/>
      </p:nvGrpSpPr>
      <p:grpSpPr>
        <a:xfrm>
          <a:off x="0" y="0"/>
          <a:ext cx="0" cy="0"/>
          <a:chOff x="0" y="0"/>
          <a:chExt cx="0" cy="0"/>
        </a:xfrm>
      </p:grpSpPr>
      <p:sp>
        <p:nvSpPr>
          <p:cNvPr id="754" name="Google Shape;754;p86"/>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755" name="Google Shape;755;p86"/>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Evaluation</a:t>
            </a:r>
            <a:endParaRPr/>
          </a:p>
        </p:txBody>
      </p:sp>
      <p:sp>
        <p:nvSpPr>
          <p:cNvPr id="756" name="Google Shape;756;p86"/>
          <p:cNvSpPr txBox="1"/>
          <p:nvPr/>
        </p:nvSpPr>
        <p:spPr>
          <a:xfrm>
            <a:off x="8664850" y="0"/>
            <a:ext cx="3524100" cy="5748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sz="2000">
                <a:solidFill>
                  <a:schemeClr val="accent4"/>
                </a:solidFill>
                <a:latin typeface="DM Sans"/>
                <a:ea typeface="DM Sans"/>
                <a:cs typeface="DM Sans"/>
                <a:sym typeface="DM Sans"/>
              </a:rPr>
              <a:t>LLMOps - Key components</a:t>
            </a:r>
            <a:endParaRPr sz="2000">
              <a:solidFill>
                <a:schemeClr val="accent4"/>
              </a:solidFill>
              <a:latin typeface="DM Sans"/>
              <a:ea typeface="DM Sans"/>
              <a:cs typeface="DM Sans"/>
              <a:sym typeface="DM Sans"/>
            </a:endParaRPr>
          </a:p>
        </p:txBody>
      </p:sp>
      <p:sp>
        <p:nvSpPr>
          <p:cNvPr id="757" name="Google Shape;757;p86"/>
          <p:cNvSpPr txBox="1"/>
          <p:nvPr>
            <p:ph idx="2" type="body"/>
          </p:nvPr>
        </p:nvSpPr>
        <p:spPr>
          <a:xfrm>
            <a:off x="761804" y="1760225"/>
            <a:ext cx="6040200" cy="41499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sz="1800">
                <a:solidFill>
                  <a:srgbClr val="000000"/>
                </a:solidFill>
              </a:rPr>
              <a:t>Benchmarks</a:t>
            </a:r>
            <a:endParaRPr sz="1800">
              <a:solidFill>
                <a:srgbClr val="000000"/>
              </a:solidFill>
            </a:endParaRPr>
          </a:p>
          <a:p>
            <a:pPr indent="-330200" lvl="1" marL="914400" rtl="0" algn="l">
              <a:spcBef>
                <a:spcPts val="0"/>
              </a:spcBef>
              <a:spcAft>
                <a:spcPts val="0"/>
              </a:spcAft>
              <a:buClr>
                <a:srgbClr val="000000"/>
              </a:buClr>
              <a:buSzPts val="1600"/>
              <a:buChar char="○"/>
            </a:pPr>
            <a:r>
              <a:rPr lang="en" sz="1600" u="sng">
                <a:solidFill>
                  <a:srgbClr val="1155CC"/>
                </a:solidFill>
                <a:hlinkClick r:id="rId3">
                  <a:extLst>
                    <a:ext uri="{A12FA001-AC4F-418D-AE19-62706E023703}">
                      <ahyp:hlinkClr val="tx"/>
                    </a:ext>
                  </a:extLst>
                </a:hlinkClick>
              </a:rPr>
              <a:t>BIG-bench</a:t>
            </a:r>
            <a:r>
              <a:rPr lang="en" sz="1600">
                <a:solidFill>
                  <a:srgbClr val="000000"/>
                </a:solidFill>
              </a:rPr>
              <a:t> (Beyond the Imitation Game benchmark)</a:t>
            </a:r>
            <a:endParaRPr sz="1600">
              <a:solidFill>
                <a:srgbClr val="000000"/>
              </a:solidFill>
            </a:endParaRPr>
          </a:p>
          <a:p>
            <a:pPr indent="-330200" lvl="1" marL="914400" rtl="0" algn="l">
              <a:spcBef>
                <a:spcPts val="0"/>
              </a:spcBef>
              <a:spcAft>
                <a:spcPts val="0"/>
              </a:spcAft>
              <a:buClr>
                <a:srgbClr val="000000"/>
              </a:buClr>
              <a:buSzPts val="1600"/>
              <a:buChar char="○"/>
            </a:pPr>
            <a:r>
              <a:rPr lang="en" sz="1600" u="sng">
                <a:solidFill>
                  <a:srgbClr val="1155CC"/>
                </a:solidFill>
                <a:hlinkClick r:id="rId4">
                  <a:extLst>
                    <a:ext uri="{A12FA001-AC4F-418D-AE19-62706E023703}">
                      <ahyp:hlinkClr val="tx"/>
                    </a:ext>
                  </a:extLst>
                </a:hlinkClick>
              </a:rPr>
              <a:t>EluetherAI LM Evaluation Harness</a:t>
            </a:r>
            <a:endParaRPr sz="1600" strike="sngStrike">
              <a:solidFill>
                <a:srgbClr val="000000"/>
              </a:solidFill>
            </a:endParaRPr>
          </a:p>
          <a:p>
            <a:pPr indent="-330200" lvl="1" marL="914400" rtl="0" algn="l">
              <a:spcBef>
                <a:spcPts val="0"/>
              </a:spcBef>
              <a:spcAft>
                <a:spcPts val="0"/>
              </a:spcAft>
              <a:buClr>
                <a:srgbClr val="000000"/>
              </a:buClr>
              <a:buSzPts val="1600"/>
              <a:buChar char="○"/>
            </a:pPr>
            <a:r>
              <a:rPr lang="en" sz="1600" u="sng">
                <a:solidFill>
                  <a:srgbClr val="1155CC"/>
                </a:solidFill>
                <a:hlinkClick r:id="rId5">
                  <a:extLst>
                    <a:ext uri="{A12FA001-AC4F-418D-AE19-62706E023703}">
                      <ahyp:hlinkClr val="tx"/>
                    </a:ext>
                  </a:extLst>
                </a:hlinkClick>
              </a:rPr>
              <a:t>Mosaic Model Gauntlet</a:t>
            </a:r>
            <a:endParaRPr sz="1600">
              <a:solidFill>
                <a:srgbClr val="000000"/>
              </a:solidFill>
            </a:endParaRPr>
          </a:p>
          <a:p>
            <a:pPr indent="-342900" lvl="0" marL="457200" rtl="0" algn="l">
              <a:spcBef>
                <a:spcPts val="0"/>
              </a:spcBef>
              <a:spcAft>
                <a:spcPts val="0"/>
              </a:spcAft>
              <a:buSzPts val="1800"/>
              <a:buChar char="●"/>
            </a:pPr>
            <a:r>
              <a:rPr lang="en" sz="1800">
                <a:solidFill>
                  <a:srgbClr val="000000"/>
                </a:solidFill>
              </a:rPr>
              <a:t>LLMs as evaluators</a:t>
            </a:r>
            <a:endParaRPr sz="1800">
              <a:solidFill>
                <a:srgbClr val="000000"/>
              </a:solidFill>
            </a:endParaRPr>
          </a:p>
          <a:p>
            <a:pPr indent="-330200" lvl="1" marL="914400" rtl="0" algn="l">
              <a:spcBef>
                <a:spcPts val="0"/>
              </a:spcBef>
              <a:spcAft>
                <a:spcPts val="0"/>
              </a:spcAft>
              <a:buClr>
                <a:srgbClr val="000000"/>
              </a:buClr>
              <a:buSzPts val="1600"/>
              <a:buChar char="○"/>
            </a:pPr>
            <a:r>
              <a:rPr lang="en" sz="1600">
                <a:solidFill>
                  <a:srgbClr val="000000"/>
                </a:solidFill>
              </a:rPr>
              <a:t>LLMs assisting with evaluation (</a:t>
            </a:r>
            <a:r>
              <a:rPr lang="en" sz="1600" u="sng">
                <a:solidFill>
                  <a:srgbClr val="1155CC"/>
                </a:solidFill>
                <a:hlinkClick r:id="rId6">
                  <a:extLst>
                    <a:ext uri="{A12FA001-AC4F-418D-AE19-62706E023703}">
                      <ahyp:hlinkClr val="tx"/>
                    </a:ext>
                  </a:extLst>
                </a:hlinkClick>
              </a:rPr>
              <a:t>Databricks blog post</a:t>
            </a:r>
            <a:r>
              <a:rPr lang="en" sz="1600">
                <a:solidFill>
                  <a:srgbClr val="000000"/>
                </a:solidFill>
              </a:rPr>
              <a:t>)</a:t>
            </a:r>
            <a:endParaRPr sz="1600">
              <a:solidFill>
                <a:srgbClr val="000000"/>
              </a:solidFill>
            </a:endParaRPr>
          </a:p>
          <a:p>
            <a:pPr indent="-330200" lvl="2" marL="1371600" rtl="0" algn="l">
              <a:spcBef>
                <a:spcPts val="0"/>
              </a:spcBef>
              <a:spcAft>
                <a:spcPts val="0"/>
              </a:spcAft>
              <a:buClr>
                <a:srgbClr val="000000"/>
              </a:buClr>
              <a:buSzPts val="1600"/>
              <a:buChar char="■"/>
            </a:pPr>
            <a:r>
              <a:rPr lang="en">
                <a:solidFill>
                  <a:srgbClr val="000000"/>
                </a:solidFill>
              </a:rPr>
              <a:t>Faster than human evaluation</a:t>
            </a:r>
            <a:endParaRPr>
              <a:solidFill>
                <a:srgbClr val="000000"/>
              </a:solidFill>
            </a:endParaRPr>
          </a:p>
          <a:p>
            <a:pPr indent="-330200" lvl="2" marL="1371600" rtl="0" algn="l">
              <a:spcBef>
                <a:spcPts val="0"/>
              </a:spcBef>
              <a:spcAft>
                <a:spcPts val="0"/>
              </a:spcAft>
              <a:buClr>
                <a:srgbClr val="000000"/>
              </a:buClr>
              <a:buSzPts val="1600"/>
              <a:buChar char="■"/>
            </a:pPr>
            <a:r>
              <a:rPr lang="en">
                <a:solidFill>
                  <a:srgbClr val="000000"/>
                </a:solidFill>
              </a:rPr>
              <a:t>Cost-effectiveness</a:t>
            </a:r>
            <a:endParaRPr>
              <a:solidFill>
                <a:srgbClr val="000000"/>
              </a:solidFill>
            </a:endParaRPr>
          </a:p>
          <a:p>
            <a:pPr indent="-330200" lvl="2" marL="1371600" rtl="0" algn="l">
              <a:spcBef>
                <a:spcPts val="0"/>
              </a:spcBef>
              <a:spcAft>
                <a:spcPts val="0"/>
              </a:spcAft>
              <a:buClr>
                <a:srgbClr val="000000"/>
              </a:buClr>
              <a:buSzPts val="1600"/>
              <a:buChar char="■"/>
            </a:pPr>
            <a:r>
              <a:rPr lang="en">
                <a:solidFill>
                  <a:srgbClr val="000000"/>
                </a:solidFill>
              </a:rPr>
              <a:t>Potentially comparable to human evaluators</a:t>
            </a:r>
            <a:endParaRPr>
              <a:solidFill>
                <a:srgbClr val="000000"/>
              </a:solidFill>
            </a:endParaRPr>
          </a:p>
          <a:p>
            <a:pPr indent="-342900" lvl="0" marL="457200" rtl="0" algn="l">
              <a:spcBef>
                <a:spcPts val="0"/>
              </a:spcBef>
              <a:spcAft>
                <a:spcPts val="0"/>
              </a:spcAft>
              <a:buSzPts val="1800"/>
              <a:buChar char="●"/>
            </a:pPr>
            <a:r>
              <a:rPr lang="en" sz="1800">
                <a:solidFill>
                  <a:srgbClr val="000000"/>
                </a:solidFill>
              </a:rPr>
              <a:t>Human feedback in evaluation</a:t>
            </a:r>
            <a:endParaRPr sz="18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Build human feedback into LLM applications</a:t>
            </a:r>
            <a:endParaRPr sz="1800">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t/>
            </a:r>
            <a:endParaRPr sz="1600">
              <a:solidFill>
                <a:srgbClr val="000000"/>
              </a:solidFill>
            </a:endParaRPr>
          </a:p>
        </p:txBody>
      </p:sp>
      <p:sp>
        <p:nvSpPr>
          <p:cNvPr id="758" name="Google Shape;758;p86"/>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
              <a:t>Current landscape</a:t>
            </a:r>
            <a:endParaRPr/>
          </a:p>
        </p:txBody>
      </p:sp>
      <p:pic>
        <p:nvPicPr>
          <p:cNvPr id="759" name="Google Shape;759;p86"/>
          <p:cNvPicPr preferRelativeResize="0"/>
          <p:nvPr/>
        </p:nvPicPr>
        <p:blipFill rotWithShape="1">
          <a:blip r:embed="rId7">
            <a:alphaModFix/>
          </a:blip>
          <a:srcRect b="5215" l="5995" r="12770" t="3768"/>
          <a:stretch/>
        </p:blipFill>
        <p:spPr>
          <a:xfrm>
            <a:off x="6801983" y="1766325"/>
            <a:ext cx="5392065" cy="39403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87"/>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765" name="Google Shape;765;p87"/>
          <p:cNvSpPr txBox="1"/>
          <p:nvPr>
            <p:ph type="title"/>
          </p:nvPr>
        </p:nvSpPr>
        <p:spPr>
          <a:xfrm>
            <a:off x="749250" y="383201"/>
            <a:ext cx="10659300" cy="809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000"/>
              <a:t>LLMOps </a:t>
            </a:r>
            <a:endParaRPr sz="4000"/>
          </a:p>
        </p:txBody>
      </p:sp>
      <p:sp>
        <p:nvSpPr>
          <p:cNvPr id="766" name="Google Shape;766;p87"/>
          <p:cNvSpPr txBox="1"/>
          <p:nvPr>
            <p:ph idx="4294967295" type="body"/>
          </p:nvPr>
        </p:nvSpPr>
        <p:spPr>
          <a:xfrm>
            <a:off x="749250" y="1219800"/>
            <a:ext cx="10659300" cy="4616400"/>
          </a:xfrm>
          <a:prstGeom prst="rect">
            <a:avLst/>
          </a:prstGeom>
        </p:spPr>
        <p:txBody>
          <a:bodyPr anchorCtr="0" anchor="t" bIns="0" lIns="0" spcFirstLastPara="1" rIns="0" wrap="square" tIns="0">
            <a:noAutofit/>
          </a:bodyPr>
          <a:lstStyle/>
          <a:p>
            <a:pPr indent="-381000" lvl="0" marL="457200" rtl="0" algn="l">
              <a:lnSpc>
                <a:spcPct val="115000"/>
              </a:lnSpc>
              <a:spcBef>
                <a:spcPts val="1100"/>
              </a:spcBef>
              <a:spcAft>
                <a:spcPts val="0"/>
              </a:spcAft>
              <a:buClr>
                <a:schemeClr val="lt2"/>
              </a:buClr>
              <a:buSzPts val="2400"/>
              <a:buChar char="●"/>
            </a:pPr>
            <a:r>
              <a:rPr lang="en">
                <a:solidFill>
                  <a:schemeClr val="lt2"/>
                </a:solidFill>
              </a:rPr>
              <a:t>What changes with LLMs?</a:t>
            </a:r>
            <a:endParaRPr>
              <a:solidFill>
                <a:schemeClr val="lt2"/>
              </a:solidFill>
            </a:endParaRPr>
          </a:p>
          <a:p>
            <a:pPr indent="-381000" lvl="0" marL="457200" rtl="0" algn="l">
              <a:lnSpc>
                <a:spcPct val="115000"/>
              </a:lnSpc>
              <a:spcBef>
                <a:spcPts val="0"/>
              </a:spcBef>
              <a:spcAft>
                <a:spcPts val="0"/>
              </a:spcAft>
              <a:buClr>
                <a:schemeClr val="dk1"/>
              </a:buClr>
              <a:buSzPts val="2400"/>
              <a:buChar char="●"/>
            </a:pPr>
            <a:r>
              <a:rPr lang="en"/>
              <a:t>Key components of LLM-powered applications</a:t>
            </a:r>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Prompt engineering</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RAG</a:t>
            </a:r>
            <a:endParaRPr>
              <a:solidFill>
                <a:schemeClr val="lt2"/>
              </a:solidFill>
            </a:endParaRPr>
          </a:p>
          <a:p>
            <a:pPr indent="-330200" lvl="2" marL="1371600" rtl="0" algn="l">
              <a:lnSpc>
                <a:spcPct val="115000"/>
              </a:lnSpc>
              <a:spcBef>
                <a:spcPts val="0"/>
              </a:spcBef>
              <a:spcAft>
                <a:spcPts val="0"/>
              </a:spcAft>
              <a:buClr>
                <a:schemeClr val="lt2"/>
              </a:buClr>
              <a:buSzPts val="1600"/>
              <a:buChar char="■"/>
            </a:pPr>
            <a:r>
              <a:rPr lang="en">
                <a:solidFill>
                  <a:schemeClr val="lt2"/>
                </a:solidFill>
              </a:rPr>
              <a:t>Vector databases</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Third-party APIs vs self-hosted models</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Evals</a:t>
            </a:r>
            <a:endParaRPr>
              <a:solidFill>
                <a:schemeClr val="lt2"/>
              </a:solidFill>
            </a:endParaRPr>
          </a:p>
          <a:p>
            <a:pPr indent="-355600" lvl="1" marL="914400" rtl="0" algn="l">
              <a:lnSpc>
                <a:spcPct val="115000"/>
              </a:lnSpc>
              <a:spcBef>
                <a:spcPts val="0"/>
              </a:spcBef>
              <a:spcAft>
                <a:spcPts val="0"/>
              </a:spcAft>
              <a:buSzPts val="2000"/>
              <a:buChar char="○"/>
            </a:pPr>
            <a:r>
              <a:rPr lang="en"/>
              <a:t>Packaging models/pipelines for deployment</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Inference</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Managing cost/performance trade-offs</a:t>
            </a:r>
            <a:endParaRPr>
              <a:solidFill>
                <a:schemeClr val="lt2"/>
              </a:solidFill>
            </a:endParaRPr>
          </a:p>
          <a:p>
            <a:pPr indent="-381000" lvl="0" marL="457200" rtl="0" algn="l">
              <a:lnSpc>
                <a:spcPct val="115000"/>
              </a:lnSpc>
              <a:spcBef>
                <a:spcPts val="0"/>
              </a:spcBef>
              <a:spcAft>
                <a:spcPts val="0"/>
              </a:spcAft>
              <a:buClr>
                <a:schemeClr val="lt2"/>
              </a:buClr>
              <a:buSzPts val="2400"/>
              <a:buChar char="●"/>
            </a:pPr>
            <a:r>
              <a:rPr lang="en">
                <a:solidFill>
                  <a:schemeClr val="lt2"/>
                </a:solidFill>
              </a:rPr>
              <a:t>Reference architecture</a:t>
            </a:r>
            <a:endParaRPr>
              <a:solidFill>
                <a:schemeClr val="lt2"/>
              </a:solidFill>
            </a:endParaRPr>
          </a:p>
          <a:p>
            <a:pPr indent="-381000" lvl="0" marL="457200" rtl="0" algn="l">
              <a:lnSpc>
                <a:spcPct val="115000"/>
              </a:lnSpc>
              <a:spcBef>
                <a:spcPts val="0"/>
              </a:spcBef>
              <a:spcAft>
                <a:spcPts val="0"/>
              </a:spcAft>
              <a:buClr>
                <a:schemeClr val="lt2"/>
              </a:buClr>
              <a:buSzPts val="2400"/>
              <a:buChar char="●"/>
            </a:pPr>
            <a:r>
              <a:rPr lang="en">
                <a:solidFill>
                  <a:schemeClr val="lt2"/>
                </a:solidFill>
              </a:rPr>
              <a:t>Resources</a:t>
            </a:r>
            <a:endParaRPr>
              <a:solidFill>
                <a:schemeClr val="lt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70" name="Shape 770"/>
        <p:cNvGrpSpPr/>
        <p:nvPr/>
      </p:nvGrpSpPr>
      <p:grpSpPr>
        <a:xfrm>
          <a:off x="0" y="0"/>
          <a:ext cx="0" cy="0"/>
          <a:chOff x="0" y="0"/>
          <a:chExt cx="0" cy="0"/>
        </a:xfrm>
      </p:grpSpPr>
      <p:sp>
        <p:nvSpPr>
          <p:cNvPr id="771" name="Google Shape;771;p88"/>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772" name="Google Shape;772;p88"/>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Deployment</a:t>
            </a:r>
            <a:endParaRPr/>
          </a:p>
        </p:txBody>
      </p:sp>
      <p:sp>
        <p:nvSpPr>
          <p:cNvPr id="773" name="Google Shape;773;p88"/>
          <p:cNvSpPr txBox="1"/>
          <p:nvPr/>
        </p:nvSpPr>
        <p:spPr>
          <a:xfrm>
            <a:off x="8664850" y="0"/>
            <a:ext cx="3524100" cy="5748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sz="2000">
                <a:solidFill>
                  <a:schemeClr val="accent4"/>
                </a:solidFill>
                <a:latin typeface="DM Sans"/>
                <a:ea typeface="DM Sans"/>
                <a:cs typeface="DM Sans"/>
                <a:sym typeface="DM Sans"/>
              </a:rPr>
              <a:t>LLMOps - Key components</a:t>
            </a:r>
            <a:endParaRPr sz="2000">
              <a:solidFill>
                <a:schemeClr val="accent4"/>
              </a:solidFill>
              <a:latin typeface="DM Sans"/>
              <a:ea typeface="DM Sans"/>
              <a:cs typeface="DM Sans"/>
              <a:sym typeface="DM Sans"/>
            </a:endParaRPr>
          </a:p>
        </p:txBody>
      </p:sp>
      <p:sp>
        <p:nvSpPr>
          <p:cNvPr id="774" name="Google Shape;774;p88"/>
          <p:cNvSpPr txBox="1"/>
          <p:nvPr>
            <p:ph idx="2" type="body"/>
          </p:nvPr>
        </p:nvSpPr>
        <p:spPr>
          <a:xfrm>
            <a:off x="761797" y="1760225"/>
            <a:ext cx="10659300" cy="4149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600">
                <a:solidFill>
                  <a:srgbClr val="000000"/>
                </a:solidFill>
              </a:rPr>
              <a:t>With LLMs, it is common to package ML logic in new forms. These may include:</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A lightweight call to an LLM API service (third-party or internal)</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A “chain” from LangChain, LlamaIndex etc. </a:t>
            </a:r>
            <a:endParaRPr sz="1600">
              <a:solidFill>
                <a:srgbClr val="000000"/>
              </a:solidFill>
            </a:endParaRPr>
          </a:p>
          <a:p>
            <a:pPr indent="-330200" lvl="1" marL="914400" rtl="0" algn="l">
              <a:spcBef>
                <a:spcPts val="0"/>
              </a:spcBef>
              <a:spcAft>
                <a:spcPts val="0"/>
              </a:spcAft>
              <a:buClr>
                <a:srgbClr val="000000"/>
              </a:buClr>
              <a:buSzPts val="1600"/>
              <a:buChar char="○"/>
            </a:pPr>
            <a:r>
              <a:rPr lang="en" sz="1600">
                <a:solidFill>
                  <a:srgbClr val="000000"/>
                </a:solidFill>
              </a:rPr>
              <a:t>The chain may call an LLM API or a local LLM model.</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An LLM or an LLM+tokenizer pipeline, such as a </a:t>
            </a:r>
            <a:r>
              <a:rPr lang="en" sz="1600" u="sng">
                <a:solidFill>
                  <a:srgbClr val="1155CC"/>
                </a:solidFill>
                <a:hlinkClick r:id="rId3">
                  <a:extLst>
                    <a:ext uri="{A12FA001-AC4F-418D-AE19-62706E023703}">
                      <ahyp:hlinkClr val="tx"/>
                    </a:ext>
                  </a:extLst>
                </a:hlinkClick>
              </a:rPr>
              <a:t>Hugging Face</a:t>
            </a:r>
            <a:r>
              <a:rPr lang="en" sz="1600">
                <a:solidFill>
                  <a:srgbClr val="000000"/>
                </a:solidFill>
              </a:rPr>
              <a:t> pipeline. </a:t>
            </a:r>
            <a:endParaRPr sz="1600">
              <a:solidFill>
                <a:srgbClr val="000000"/>
              </a:solidFill>
            </a:endParaRPr>
          </a:p>
          <a:p>
            <a:pPr indent="-330200" lvl="1" marL="914400" rtl="0" algn="l">
              <a:spcBef>
                <a:spcPts val="0"/>
              </a:spcBef>
              <a:spcAft>
                <a:spcPts val="0"/>
              </a:spcAft>
              <a:buClr>
                <a:srgbClr val="000000"/>
              </a:buClr>
              <a:buSzPts val="1600"/>
              <a:buChar char="○"/>
            </a:pPr>
            <a:r>
              <a:rPr lang="en" sz="1600">
                <a:solidFill>
                  <a:srgbClr val="000000"/>
                </a:solidFill>
              </a:rPr>
              <a:t>May use a pretrained model or a custom fine-tuned model.</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An engineered prompt, possibly stored as a template in a tool such as LangChain.</a:t>
            </a:r>
            <a:endParaRPr sz="1600">
              <a:solidFill>
                <a:srgbClr val="000000"/>
              </a:solidFill>
            </a:endParaRPr>
          </a:p>
          <a:p>
            <a:pPr indent="0" lvl="0" marL="0" rtl="0" algn="l">
              <a:spcBef>
                <a:spcPts val="0"/>
              </a:spcBef>
              <a:spcAft>
                <a:spcPts val="0"/>
              </a:spcAft>
              <a:buNone/>
            </a:pPr>
            <a:r>
              <a:t/>
            </a:r>
            <a:endParaRPr sz="1600">
              <a:solidFill>
                <a:srgbClr val="000000"/>
              </a:solidFill>
            </a:endParaRPr>
          </a:p>
          <a:p>
            <a:pPr indent="0" lvl="0" marL="0" rtl="0" algn="l">
              <a:spcBef>
                <a:spcPts val="0"/>
              </a:spcBef>
              <a:spcAft>
                <a:spcPts val="0"/>
              </a:spcAft>
              <a:buNone/>
            </a:pPr>
            <a:r>
              <a:t/>
            </a:r>
            <a:endParaRPr sz="1600">
              <a:solidFill>
                <a:srgbClr val="000000"/>
              </a:solidFill>
            </a:endParaRPr>
          </a:p>
          <a:p>
            <a:pPr indent="0" lvl="0" marL="0" rtl="0" algn="l">
              <a:spcBef>
                <a:spcPts val="0"/>
              </a:spcBef>
              <a:spcAft>
                <a:spcPts val="0"/>
              </a:spcAft>
              <a:buNone/>
            </a:pPr>
            <a:r>
              <a:t/>
            </a:r>
            <a:endParaRPr>
              <a:solidFill>
                <a:srgbClr val="000000"/>
              </a:solidFill>
            </a:endParaRPr>
          </a:p>
          <a:p>
            <a:pPr indent="0" lvl="0" marL="457200" rtl="0" algn="l">
              <a:spcBef>
                <a:spcPts val="0"/>
              </a:spcBef>
              <a:spcAft>
                <a:spcPts val="0"/>
              </a:spcAft>
              <a:buNone/>
            </a:pPr>
            <a:r>
              <a:t/>
            </a:r>
            <a:endParaRPr sz="1600">
              <a:solidFill>
                <a:srgbClr val="000000"/>
              </a:solidFill>
            </a:endParaRPr>
          </a:p>
        </p:txBody>
      </p:sp>
      <p:sp>
        <p:nvSpPr>
          <p:cNvPr id="775" name="Google Shape;775;p88"/>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
              <a:t>Packaging models/pipelines</a:t>
            </a:r>
            <a:endParaRPr/>
          </a:p>
        </p:txBody>
      </p:sp>
      <p:pic>
        <p:nvPicPr>
          <p:cNvPr id="776" name="Google Shape;776;p88"/>
          <p:cNvPicPr preferRelativeResize="0"/>
          <p:nvPr/>
        </p:nvPicPr>
        <p:blipFill rotWithShape="1">
          <a:blip r:embed="rId4">
            <a:alphaModFix/>
          </a:blip>
          <a:srcRect b="31803" l="14249" r="14505" t="30766"/>
          <a:stretch/>
        </p:blipFill>
        <p:spPr>
          <a:xfrm>
            <a:off x="8873325" y="1682150"/>
            <a:ext cx="2687626" cy="794196"/>
          </a:xfrm>
          <a:prstGeom prst="rect">
            <a:avLst/>
          </a:prstGeom>
          <a:noFill/>
          <a:ln>
            <a:noFill/>
          </a:ln>
        </p:spPr>
      </p:pic>
      <p:pic>
        <p:nvPicPr>
          <p:cNvPr id="777" name="Google Shape;777;p88"/>
          <p:cNvPicPr preferRelativeResize="0"/>
          <p:nvPr/>
        </p:nvPicPr>
        <p:blipFill rotWithShape="1">
          <a:blip r:embed="rId5">
            <a:alphaModFix/>
          </a:blip>
          <a:srcRect b="27551" l="0" r="0" t="30152"/>
          <a:stretch/>
        </p:blipFill>
        <p:spPr>
          <a:xfrm>
            <a:off x="8873325" y="2658412"/>
            <a:ext cx="2687626" cy="63941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81" name="Shape 781"/>
        <p:cNvGrpSpPr/>
        <p:nvPr/>
      </p:nvGrpSpPr>
      <p:grpSpPr>
        <a:xfrm>
          <a:off x="0" y="0"/>
          <a:ext cx="0" cy="0"/>
          <a:chOff x="0" y="0"/>
          <a:chExt cx="0" cy="0"/>
        </a:xfrm>
      </p:grpSpPr>
      <p:sp>
        <p:nvSpPr>
          <p:cNvPr id="782" name="Google Shape;782;p89"/>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783" name="Google Shape;783;p89"/>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Deployment</a:t>
            </a:r>
            <a:endParaRPr/>
          </a:p>
        </p:txBody>
      </p:sp>
      <p:sp>
        <p:nvSpPr>
          <p:cNvPr id="784" name="Google Shape;784;p89"/>
          <p:cNvSpPr txBox="1"/>
          <p:nvPr/>
        </p:nvSpPr>
        <p:spPr>
          <a:xfrm>
            <a:off x="8664850" y="0"/>
            <a:ext cx="3524100" cy="5748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sz="2000">
                <a:solidFill>
                  <a:schemeClr val="accent4"/>
                </a:solidFill>
                <a:latin typeface="DM Sans"/>
                <a:ea typeface="DM Sans"/>
                <a:cs typeface="DM Sans"/>
                <a:sym typeface="DM Sans"/>
              </a:rPr>
              <a:t>LLMOps - Key components</a:t>
            </a:r>
            <a:endParaRPr sz="2000">
              <a:solidFill>
                <a:schemeClr val="accent4"/>
              </a:solidFill>
              <a:latin typeface="DM Sans"/>
              <a:ea typeface="DM Sans"/>
              <a:cs typeface="DM Sans"/>
              <a:sym typeface="DM Sans"/>
            </a:endParaRPr>
          </a:p>
        </p:txBody>
      </p:sp>
      <p:sp>
        <p:nvSpPr>
          <p:cNvPr id="785" name="Google Shape;785;p89"/>
          <p:cNvSpPr txBox="1"/>
          <p:nvPr>
            <p:ph idx="2" type="body"/>
          </p:nvPr>
        </p:nvSpPr>
        <p:spPr>
          <a:xfrm>
            <a:off x="761797" y="1760225"/>
            <a:ext cx="10659300" cy="4149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600">
                <a:solidFill>
                  <a:srgbClr val="000000"/>
                </a:solidFill>
              </a:rPr>
              <a:t>With LLMs, it is common to package ML logic in new forms. These may include:</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A lightweight call to an LLM API service (third-party or internal)</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A “chain” from LangChain, LlamaIndex etc. </a:t>
            </a:r>
            <a:endParaRPr sz="1600">
              <a:solidFill>
                <a:srgbClr val="000000"/>
              </a:solidFill>
            </a:endParaRPr>
          </a:p>
          <a:p>
            <a:pPr indent="-330200" lvl="1" marL="914400" rtl="0" algn="l">
              <a:spcBef>
                <a:spcPts val="0"/>
              </a:spcBef>
              <a:spcAft>
                <a:spcPts val="0"/>
              </a:spcAft>
              <a:buClr>
                <a:srgbClr val="000000"/>
              </a:buClr>
              <a:buSzPts val="1600"/>
              <a:buChar char="○"/>
            </a:pPr>
            <a:r>
              <a:rPr lang="en" sz="1600">
                <a:solidFill>
                  <a:srgbClr val="000000"/>
                </a:solidFill>
              </a:rPr>
              <a:t>The chain may call an LLM API or a local LLM model.</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An LLM or an LLM+tokenizer pipeline, such as a </a:t>
            </a:r>
            <a:r>
              <a:rPr lang="en" sz="1600" u="sng">
                <a:solidFill>
                  <a:srgbClr val="1155CC"/>
                </a:solidFill>
                <a:hlinkClick r:id="rId3">
                  <a:extLst>
                    <a:ext uri="{A12FA001-AC4F-418D-AE19-62706E023703}">
                      <ahyp:hlinkClr val="tx"/>
                    </a:ext>
                  </a:extLst>
                </a:hlinkClick>
              </a:rPr>
              <a:t>Hugging Face</a:t>
            </a:r>
            <a:r>
              <a:rPr lang="en" sz="1600">
                <a:solidFill>
                  <a:srgbClr val="000000"/>
                </a:solidFill>
              </a:rPr>
              <a:t> pipeline. </a:t>
            </a:r>
            <a:endParaRPr sz="1600">
              <a:solidFill>
                <a:srgbClr val="000000"/>
              </a:solidFill>
            </a:endParaRPr>
          </a:p>
          <a:p>
            <a:pPr indent="-330200" lvl="1" marL="914400" rtl="0" algn="l">
              <a:spcBef>
                <a:spcPts val="0"/>
              </a:spcBef>
              <a:spcAft>
                <a:spcPts val="0"/>
              </a:spcAft>
              <a:buClr>
                <a:srgbClr val="000000"/>
              </a:buClr>
              <a:buSzPts val="1600"/>
              <a:buChar char="○"/>
            </a:pPr>
            <a:r>
              <a:rPr lang="en" sz="1600">
                <a:solidFill>
                  <a:srgbClr val="000000"/>
                </a:solidFill>
              </a:rPr>
              <a:t>May use a pretrained model or a custom fine-tuned model.</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An engineered prompt, possibly stored as a template in a tool such as LangChain.</a:t>
            </a:r>
            <a:endParaRPr sz="1600">
              <a:solidFill>
                <a:srgbClr val="000000"/>
              </a:solidFill>
            </a:endParaRPr>
          </a:p>
          <a:p>
            <a:pPr indent="0" lvl="0" marL="0" rtl="0" algn="l">
              <a:spcBef>
                <a:spcPts val="0"/>
              </a:spcBef>
              <a:spcAft>
                <a:spcPts val="0"/>
              </a:spcAft>
              <a:buNone/>
            </a:pPr>
            <a:r>
              <a:t/>
            </a:r>
            <a:endParaRPr sz="1600">
              <a:solidFill>
                <a:srgbClr val="000000"/>
              </a:solidFill>
            </a:endParaRPr>
          </a:p>
          <a:p>
            <a:pPr indent="0" lvl="0" marL="0" rtl="0" algn="l">
              <a:spcBef>
                <a:spcPts val="0"/>
              </a:spcBef>
              <a:spcAft>
                <a:spcPts val="0"/>
              </a:spcAft>
              <a:buNone/>
            </a:pPr>
            <a:r>
              <a:t/>
            </a:r>
            <a:endParaRPr sz="1600">
              <a:solidFill>
                <a:srgbClr val="000000"/>
              </a:solidFill>
            </a:endParaRPr>
          </a:p>
          <a:p>
            <a:pPr indent="0" lvl="0" marL="0" rtl="0" algn="l">
              <a:spcBef>
                <a:spcPts val="0"/>
              </a:spcBef>
              <a:spcAft>
                <a:spcPts val="0"/>
              </a:spcAft>
              <a:buNone/>
            </a:pPr>
            <a:r>
              <a:t/>
            </a:r>
            <a:endParaRPr>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MLflow can be used to package LLMs and LLM pipelines for deployment.  </a:t>
            </a:r>
            <a:r>
              <a:rPr lang="en" sz="1600" u="sng">
                <a:solidFill>
                  <a:srgbClr val="1155CC"/>
                </a:solidFill>
                <a:hlinkClick r:id="rId4">
                  <a:extLst>
                    <a:ext uri="{A12FA001-AC4F-418D-AE19-62706E023703}">
                      <ahyp:hlinkClr val="tx"/>
                    </a:ext>
                  </a:extLst>
                </a:hlinkClick>
              </a:rPr>
              <a:t>Built-in model flavors</a:t>
            </a:r>
            <a:r>
              <a:rPr lang="en" sz="1600">
                <a:solidFill>
                  <a:srgbClr val="000000"/>
                </a:solidFill>
              </a:rPr>
              <a:t> include:</a:t>
            </a:r>
            <a:endParaRPr sz="1600">
              <a:solidFill>
                <a:srgbClr val="000000"/>
              </a:solidFill>
            </a:endParaRPr>
          </a:p>
          <a:p>
            <a:pPr indent="-330200" lvl="1" marL="914400" rtl="0" algn="l">
              <a:spcBef>
                <a:spcPts val="0"/>
              </a:spcBef>
              <a:spcAft>
                <a:spcPts val="0"/>
              </a:spcAft>
              <a:buClr>
                <a:srgbClr val="000000"/>
              </a:buClr>
              <a:buSzPts val="1600"/>
              <a:buChar char="○"/>
            </a:pPr>
            <a:r>
              <a:rPr lang="en" sz="1600">
                <a:solidFill>
                  <a:srgbClr val="000000"/>
                </a:solidFill>
              </a:rPr>
              <a:t>PyTorch and TensorFlow</a:t>
            </a:r>
            <a:endParaRPr sz="1600">
              <a:solidFill>
                <a:srgbClr val="000000"/>
              </a:solidFill>
            </a:endParaRPr>
          </a:p>
          <a:p>
            <a:pPr indent="-330200" lvl="1" marL="914400" rtl="0" algn="l">
              <a:spcBef>
                <a:spcPts val="0"/>
              </a:spcBef>
              <a:spcAft>
                <a:spcPts val="0"/>
              </a:spcAft>
              <a:buClr>
                <a:srgbClr val="000000"/>
              </a:buClr>
              <a:buSzPts val="1600"/>
              <a:buChar char="○"/>
            </a:pPr>
            <a:r>
              <a:rPr lang="en" sz="1600">
                <a:solidFill>
                  <a:srgbClr val="000000"/>
                </a:solidFill>
              </a:rPr>
              <a:t>Hugging Face Transformers (relatedly, see Hugging Face Transformers’ </a:t>
            </a:r>
            <a:r>
              <a:rPr lang="en" sz="1600" u="sng">
                <a:solidFill>
                  <a:srgbClr val="1155CC"/>
                </a:solidFill>
                <a:hlinkClick r:id="rId5">
                  <a:extLst>
                    <a:ext uri="{A12FA001-AC4F-418D-AE19-62706E023703}">
                      <ahyp:hlinkClr val="tx"/>
                    </a:ext>
                  </a:extLst>
                </a:hlinkClick>
              </a:rPr>
              <a:t>MLflowCallback</a:t>
            </a:r>
            <a:r>
              <a:rPr lang="en" sz="1600">
                <a:solidFill>
                  <a:srgbClr val="000000"/>
                </a:solidFill>
              </a:rPr>
              <a:t>)</a:t>
            </a:r>
            <a:endParaRPr sz="1600">
              <a:solidFill>
                <a:srgbClr val="000000"/>
              </a:solidFill>
            </a:endParaRPr>
          </a:p>
          <a:p>
            <a:pPr indent="-330200" lvl="1" marL="914400" rtl="0" algn="l">
              <a:spcBef>
                <a:spcPts val="0"/>
              </a:spcBef>
              <a:spcAft>
                <a:spcPts val="0"/>
              </a:spcAft>
              <a:buClr>
                <a:srgbClr val="000000"/>
              </a:buClr>
              <a:buSzPts val="1600"/>
              <a:buChar char="○"/>
            </a:pPr>
            <a:r>
              <a:rPr lang="en" sz="1600">
                <a:solidFill>
                  <a:srgbClr val="000000"/>
                </a:solidFill>
              </a:rPr>
              <a:t>LangChain</a:t>
            </a:r>
            <a:endParaRPr sz="1600">
              <a:solidFill>
                <a:srgbClr val="000000"/>
              </a:solidFill>
            </a:endParaRPr>
          </a:p>
          <a:p>
            <a:pPr indent="-330200" lvl="1" marL="914400" rtl="0" algn="l">
              <a:spcBef>
                <a:spcPts val="0"/>
              </a:spcBef>
              <a:spcAft>
                <a:spcPts val="0"/>
              </a:spcAft>
              <a:buClr>
                <a:srgbClr val="000000"/>
              </a:buClr>
              <a:buSzPts val="1600"/>
              <a:buChar char="○"/>
            </a:pPr>
            <a:r>
              <a:rPr lang="en" sz="1600">
                <a:solidFill>
                  <a:srgbClr val="000000"/>
                </a:solidFill>
              </a:rPr>
              <a:t>OpenAI API</a:t>
            </a:r>
            <a:endParaRPr sz="1600">
              <a:solidFill>
                <a:srgbClr val="000000"/>
              </a:solidFill>
            </a:endParaRPr>
          </a:p>
          <a:p>
            <a:pPr indent="-330200" lvl="1" marL="914400" rtl="0" algn="l">
              <a:spcBef>
                <a:spcPts val="0"/>
              </a:spcBef>
              <a:spcAft>
                <a:spcPts val="0"/>
              </a:spcAft>
              <a:buClr>
                <a:srgbClr val="000000"/>
              </a:buClr>
              <a:buSzPts val="1600"/>
              <a:buChar char="○"/>
            </a:pPr>
            <a:r>
              <a:rPr lang="en" sz="1600">
                <a:solidFill>
                  <a:srgbClr val="000000"/>
                </a:solidFill>
              </a:rPr>
              <a:t>(See the </a:t>
            </a:r>
            <a:r>
              <a:rPr lang="en" sz="1600" u="sng">
                <a:solidFill>
                  <a:srgbClr val="1155CC"/>
                </a:solidFill>
                <a:hlinkClick r:id="rId6">
                  <a:extLst>
                    <a:ext uri="{A12FA001-AC4F-418D-AE19-62706E023703}">
                      <ahyp:hlinkClr val="tx"/>
                    </a:ext>
                  </a:extLst>
                </a:hlinkClick>
              </a:rPr>
              <a:t>documentation</a:t>
            </a:r>
            <a:r>
              <a:rPr lang="en" sz="1600">
                <a:solidFill>
                  <a:srgbClr val="000000"/>
                </a:solidFill>
              </a:rPr>
              <a:t> for a complete list)</a:t>
            </a:r>
            <a:endParaRPr sz="1600">
              <a:solidFill>
                <a:srgbClr val="000000"/>
              </a:solidFill>
            </a:endParaRPr>
          </a:p>
        </p:txBody>
      </p:sp>
      <p:sp>
        <p:nvSpPr>
          <p:cNvPr id="786" name="Google Shape;786;p89"/>
          <p:cNvSpPr txBox="1"/>
          <p:nvPr>
            <p:ph idx="1" type="subTitle"/>
          </p:nvPr>
        </p:nvSpPr>
        <p:spPr>
          <a:xfrm>
            <a:off x="764809" y="1174702"/>
            <a:ext cx="106593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
              <a:t>Packaging models/pipelines</a:t>
            </a:r>
            <a:endParaRPr/>
          </a:p>
        </p:txBody>
      </p:sp>
      <p:sp>
        <p:nvSpPr>
          <p:cNvPr id="787" name="Google Shape;787;p89"/>
          <p:cNvSpPr txBox="1"/>
          <p:nvPr/>
        </p:nvSpPr>
        <p:spPr>
          <a:xfrm>
            <a:off x="3242850" y="3880125"/>
            <a:ext cx="6083100" cy="5748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800">
                <a:solidFill>
                  <a:schemeClr val="dk2"/>
                </a:solidFill>
                <a:latin typeface="DM Sans"/>
                <a:ea typeface="DM Sans"/>
                <a:cs typeface="DM Sans"/>
                <a:sym typeface="DM Sans"/>
              </a:rPr>
              <a:t>All of the above still constitute models and pipelines!</a:t>
            </a:r>
            <a:endParaRPr sz="1600">
              <a:solidFill>
                <a:schemeClr val="dk2"/>
              </a:solidFill>
              <a:latin typeface="DM Sans"/>
              <a:ea typeface="DM Sans"/>
              <a:cs typeface="DM Sans"/>
              <a:sym typeface="DM Sans"/>
            </a:endParaRPr>
          </a:p>
        </p:txBody>
      </p:sp>
      <p:pic>
        <p:nvPicPr>
          <p:cNvPr id="788" name="Google Shape;788;p89"/>
          <p:cNvPicPr preferRelativeResize="0"/>
          <p:nvPr/>
        </p:nvPicPr>
        <p:blipFill rotWithShape="1">
          <a:blip r:embed="rId7">
            <a:alphaModFix/>
          </a:blip>
          <a:srcRect b="31803" l="14249" r="14505" t="30766"/>
          <a:stretch/>
        </p:blipFill>
        <p:spPr>
          <a:xfrm>
            <a:off x="8873325" y="1682150"/>
            <a:ext cx="2687626" cy="794196"/>
          </a:xfrm>
          <a:prstGeom prst="rect">
            <a:avLst/>
          </a:prstGeom>
          <a:noFill/>
          <a:ln>
            <a:noFill/>
          </a:ln>
        </p:spPr>
      </p:pic>
      <p:pic>
        <p:nvPicPr>
          <p:cNvPr id="789" name="Google Shape;789;p89"/>
          <p:cNvPicPr preferRelativeResize="0"/>
          <p:nvPr/>
        </p:nvPicPr>
        <p:blipFill rotWithShape="1">
          <a:blip r:embed="rId8">
            <a:alphaModFix/>
          </a:blip>
          <a:srcRect b="27551" l="0" r="0" t="30152"/>
          <a:stretch/>
        </p:blipFill>
        <p:spPr>
          <a:xfrm>
            <a:off x="8873325" y="2658412"/>
            <a:ext cx="2687626" cy="63941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90"/>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795" name="Google Shape;795;p90"/>
          <p:cNvSpPr txBox="1"/>
          <p:nvPr>
            <p:ph type="title"/>
          </p:nvPr>
        </p:nvSpPr>
        <p:spPr>
          <a:xfrm>
            <a:off x="749250" y="383201"/>
            <a:ext cx="10659300" cy="809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000"/>
              <a:t>LLMOps </a:t>
            </a:r>
            <a:endParaRPr sz="4000"/>
          </a:p>
        </p:txBody>
      </p:sp>
      <p:sp>
        <p:nvSpPr>
          <p:cNvPr id="796" name="Google Shape;796;p90"/>
          <p:cNvSpPr txBox="1"/>
          <p:nvPr>
            <p:ph idx="4294967295" type="body"/>
          </p:nvPr>
        </p:nvSpPr>
        <p:spPr>
          <a:xfrm>
            <a:off x="749250" y="1219800"/>
            <a:ext cx="10659300" cy="4616400"/>
          </a:xfrm>
          <a:prstGeom prst="rect">
            <a:avLst/>
          </a:prstGeom>
        </p:spPr>
        <p:txBody>
          <a:bodyPr anchorCtr="0" anchor="t" bIns="0" lIns="0" spcFirstLastPara="1" rIns="0" wrap="square" tIns="0">
            <a:noAutofit/>
          </a:bodyPr>
          <a:lstStyle/>
          <a:p>
            <a:pPr indent="-381000" lvl="0" marL="457200" rtl="0" algn="l">
              <a:lnSpc>
                <a:spcPct val="115000"/>
              </a:lnSpc>
              <a:spcBef>
                <a:spcPts val="1100"/>
              </a:spcBef>
              <a:spcAft>
                <a:spcPts val="0"/>
              </a:spcAft>
              <a:buClr>
                <a:schemeClr val="lt2"/>
              </a:buClr>
              <a:buSzPts val="2400"/>
              <a:buChar char="●"/>
            </a:pPr>
            <a:r>
              <a:rPr lang="en">
                <a:solidFill>
                  <a:schemeClr val="lt2"/>
                </a:solidFill>
              </a:rPr>
              <a:t>What changes with LLMs?</a:t>
            </a:r>
            <a:endParaRPr>
              <a:solidFill>
                <a:schemeClr val="lt2"/>
              </a:solidFill>
            </a:endParaRPr>
          </a:p>
          <a:p>
            <a:pPr indent="-381000" lvl="0" marL="457200" rtl="0" algn="l">
              <a:lnSpc>
                <a:spcPct val="115000"/>
              </a:lnSpc>
              <a:spcBef>
                <a:spcPts val="0"/>
              </a:spcBef>
              <a:spcAft>
                <a:spcPts val="0"/>
              </a:spcAft>
              <a:buClr>
                <a:schemeClr val="dk1"/>
              </a:buClr>
              <a:buSzPts val="2400"/>
              <a:buChar char="●"/>
            </a:pPr>
            <a:r>
              <a:rPr lang="en"/>
              <a:t>Key components of LLM-powered applications</a:t>
            </a:r>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Prompt engineering</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RAG</a:t>
            </a:r>
            <a:endParaRPr>
              <a:solidFill>
                <a:schemeClr val="lt2"/>
              </a:solidFill>
            </a:endParaRPr>
          </a:p>
          <a:p>
            <a:pPr indent="-330200" lvl="2" marL="1371600" rtl="0" algn="l">
              <a:lnSpc>
                <a:spcPct val="115000"/>
              </a:lnSpc>
              <a:spcBef>
                <a:spcPts val="0"/>
              </a:spcBef>
              <a:spcAft>
                <a:spcPts val="0"/>
              </a:spcAft>
              <a:buClr>
                <a:schemeClr val="lt2"/>
              </a:buClr>
              <a:buSzPts val="1600"/>
              <a:buChar char="■"/>
            </a:pPr>
            <a:r>
              <a:rPr lang="en">
                <a:solidFill>
                  <a:schemeClr val="lt2"/>
                </a:solidFill>
              </a:rPr>
              <a:t>Vector databases</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Third-party APIs vs self-hosted models</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Evals</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Packaging models/pipelines for deployment</a:t>
            </a:r>
            <a:endParaRPr>
              <a:solidFill>
                <a:schemeClr val="lt2"/>
              </a:solidFill>
            </a:endParaRPr>
          </a:p>
          <a:p>
            <a:pPr indent="-355600" lvl="1" marL="914400" rtl="0" algn="l">
              <a:lnSpc>
                <a:spcPct val="115000"/>
              </a:lnSpc>
              <a:spcBef>
                <a:spcPts val="0"/>
              </a:spcBef>
              <a:spcAft>
                <a:spcPts val="0"/>
              </a:spcAft>
              <a:buSzPts val="2000"/>
              <a:buChar char="○"/>
            </a:pPr>
            <a:r>
              <a:rPr lang="en"/>
              <a:t>Inference</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Managing cost/performance trade-offs</a:t>
            </a:r>
            <a:endParaRPr>
              <a:solidFill>
                <a:schemeClr val="lt2"/>
              </a:solidFill>
            </a:endParaRPr>
          </a:p>
          <a:p>
            <a:pPr indent="-381000" lvl="0" marL="457200" rtl="0" algn="l">
              <a:lnSpc>
                <a:spcPct val="115000"/>
              </a:lnSpc>
              <a:spcBef>
                <a:spcPts val="0"/>
              </a:spcBef>
              <a:spcAft>
                <a:spcPts val="0"/>
              </a:spcAft>
              <a:buClr>
                <a:schemeClr val="lt2"/>
              </a:buClr>
              <a:buSzPts val="2400"/>
              <a:buChar char="●"/>
            </a:pPr>
            <a:r>
              <a:rPr lang="en">
                <a:solidFill>
                  <a:schemeClr val="lt2"/>
                </a:solidFill>
              </a:rPr>
              <a:t>Reference architecture</a:t>
            </a:r>
            <a:endParaRPr>
              <a:solidFill>
                <a:schemeClr val="lt2"/>
              </a:solidFill>
            </a:endParaRPr>
          </a:p>
          <a:p>
            <a:pPr indent="-381000" lvl="0" marL="457200" rtl="0" algn="l">
              <a:lnSpc>
                <a:spcPct val="115000"/>
              </a:lnSpc>
              <a:spcBef>
                <a:spcPts val="0"/>
              </a:spcBef>
              <a:spcAft>
                <a:spcPts val="0"/>
              </a:spcAft>
              <a:buClr>
                <a:schemeClr val="lt2"/>
              </a:buClr>
              <a:buSzPts val="2400"/>
              <a:buChar char="●"/>
            </a:pPr>
            <a:r>
              <a:rPr lang="en">
                <a:solidFill>
                  <a:schemeClr val="lt2"/>
                </a:solidFill>
              </a:rPr>
              <a:t>Resources</a:t>
            </a:r>
            <a:endParaRPr>
              <a:solidFill>
                <a:schemeClr val="lt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91"/>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802" name="Google Shape;802;p91"/>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Inference</a:t>
            </a:r>
            <a:endParaRPr/>
          </a:p>
        </p:txBody>
      </p:sp>
      <p:sp>
        <p:nvSpPr>
          <p:cNvPr id="803" name="Google Shape;803;p91"/>
          <p:cNvSpPr txBox="1"/>
          <p:nvPr/>
        </p:nvSpPr>
        <p:spPr>
          <a:xfrm>
            <a:off x="8664850" y="0"/>
            <a:ext cx="3524100" cy="5748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sz="2000">
                <a:solidFill>
                  <a:schemeClr val="accent4"/>
                </a:solidFill>
                <a:latin typeface="DM Sans"/>
                <a:ea typeface="DM Sans"/>
                <a:cs typeface="DM Sans"/>
                <a:sym typeface="DM Sans"/>
              </a:rPr>
              <a:t>LLMOps - Key components</a:t>
            </a:r>
            <a:endParaRPr sz="2000">
              <a:solidFill>
                <a:schemeClr val="accent4"/>
              </a:solidFill>
              <a:latin typeface="DM Sans"/>
              <a:ea typeface="DM Sans"/>
              <a:cs typeface="DM Sans"/>
              <a:sym typeface="DM Sans"/>
            </a:endParaRPr>
          </a:p>
        </p:txBody>
      </p:sp>
      <p:sp>
        <p:nvSpPr>
          <p:cNvPr id="804" name="Google Shape;804;p91"/>
          <p:cNvSpPr txBox="1"/>
          <p:nvPr>
            <p:ph idx="2" type="body"/>
          </p:nvPr>
        </p:nvSpPr>
        <p:spPr>
          <a:xfrm>
            <a:off x="761797" y="1226825"/>
            <a:ext cx="10659300" cy="4149900"/>
          </a:xfrm>
          <a:prstGeom prst="rect">
            <a:avLst/>
          </a:prstGeom>
        </p:spPr>
        <p:txBody>
          <a:bodyPr anchorCtr="0" anchor="t" bIns="0" lIns="0" spcFirstLastPara="1" rIns="0" wrap="square" tIns="0">
            <a:noAutofit/>
          </a:bodyPr>
          <a:lstStyle/>
          <a:p>
            <a:pPr indent="0" lvl="0" marL="0" rtl="0" algn="l">
              <a:spcBef>
                <a:spcPts val="1400"/>
              </a:spcBef>
              <a:spcAft>
                <a:spcPts val="0"/>
              </a:spcAft>
              <a:buNone/>
            </a:pPr>
            <a:r>
              <a:rPr lang="en" sz="1800">
                <a:solidFill>
                  <a:srgbClr val="666666"/>
                </a:solidFill>
              </a:rPr>
              <a:t>Real-time inference</a:t>
            </a:r>
            <a:endParaRPr sz="1800">
              <a:solidFill>
                <a:srgbClr val="666666"/>
              </a:solidFill>
            </a:endParaRPr>
          </a:p>
          <a:p>
            <a:pPr indent="0" lvl="0" marL="0" rtl="0" algn="l">
              <a:spcBef>
                <a:spcPts val="400"/>
              </a:spcBef>
              <a:spcAft>
                <a:spcPts val="0"/>
              </a:spcAft>
              <a:buNone/>
            </a:pPr>
            <a:r>
              <a:rPr lang="en" sz="1500">
                <a:solidFill>
                  <a:srgbClr val="000000"/>
                </a:solidFill>
              </a:rPr>
              <a:t>I</a:t>
            </a:r>
            <a:r>
              <a:rPr lang="en" sz="1500"/>
              <a:t>deal for applications requiring immediate responses, e.g. chat interfaces or question-answering systems.</a:t>
            </a:r>
            <a:endParaRPr sz="1500"/>
          </a:p>
          <a:p>
            <a:pPr indent="-323850" lvl="0" marL="457200" rtl="0" algn="l">
              <a:spcBef>
                <a:spcPts val="0"/>
              </a:spcBef>
              <a:spcAft>
                <a:spcPts val="0"/>
              </a:spcAft>
              <a:buClr>
                <a:schemeClr val="dk1"/>
              </a:buClr>
              <a:buSzPts val="1500"/>
              <a:buChar char="●"/>
            </a:pPr>
            <a:r>
              <a:rPr b="1" lang="en" sz="1500"/>
              <a:t>Third-party LLM API with pre- and post- processing logic:</a:t>
            </a:r>
            <a:endParaRPr b="1" sz="1500"/>
          </a:p>
          <a:p>
            <a:pPr indent="-323850" lvl="1" marL="914400" rtl="0" algn="l">
              <a:spcBef>
                <a:spcPts val="0"/>
              </a:spcBef>
              <a:spcAft>
                <a:spcPts val="0"/>
              </a:spcAft>
              <a:buClr>
                <a:schemeClr val="dk1"/>
              </a:buClr>
              <a:buSzPts val="1500"/>
              <a:buChar char="○"/>
            </a:pPr>
            <a:r>
              <a:rPr lang="en" sz="1500"/>
              <a:t>Some inference pipelines (e.g. RAG) include pre-processing and post-processing logic, and use an external LLM API to generate output. </a:t>
            </a:r>
            <a:endParaRPr sz="1500"/>
          </a:p>
          <a:p>
            <a:pPr indent="-323850" lvl="2" marL="1371600" rtl="0" algn="l">
              <a:spcBef>
                <a:spcPts val="0"/>
              </a:spcBef>
              <a:spcAft>
                <a:spcPts val="0"/>
              </a:spcAft>
              <a:buSzPts val="1500"/>
              <a:buChar char="■"/>
            </a:pPr>
            <a:r>
              <a:rPr lang="en" sz="1500" u="sng">
                <a:solidFill>
                  <a:schemeClr val="dk2"/>
                </a:solidFill>
                <a:hlinkClick r:id="rId3">
                  <a:extLst>
                    <a:ext uri="{A12FA001-AC4F-418D-AE19-62706E023703}">
                      <ahyp:hlinkClr val="tx"/>
                    </a:ext>
                  </a:extLst>
                </a:hlinkClick>
              </a:rPr>
              <a:t>Databricks Model Serving</a:t>
            </a:r>
            <a:r>
              <a:rPr lang="en" sz="1500"/>
              <a:t> - </a:t>
            </a:r>
            <a:r>
              <a:rPr lang="en" sz="1500"/>
              <a:t>deploy as REST API endpoints</a:t>
            </a:r>
            <a:endParaRPr sz="1500"/>
          </a:p>
          <a:p>
            <a:pPr indent="-323850" lvl="3" marL="1828800" rtl="0" algn="l">
              <a:spcBef>
                <a:spcPts val="0"/>
              </a:spcBef>
              <a:spcAft>
                <a:spcPts val="0"/>
              </a:spcAft>
              <a:buSzPts val="1500"/>
              <a:buChar char="●"/>
            </a:pPr>
            <a:r>
              <a:rPr lang="en" sz="1500"/>
              <a:t>LLM pipelines making requests to external APIs - </a:t>
            </a:r>
            <a:r>
              <a:rPr lang="en" sz="1500" u="sng"/>
              <a:t>CPU instance types are sufficient</a:t>
            </a:r>
            <a:r>
              <a:rPr lang="en" sz="1500"/>
              <a:t>.</a:t>
            </a:r>
            <a:endParaRPr sz="1500"/>
          </a:p>
          <a:p>
            <a:pPr indent="-323850" lvl="1" marL="914400" rtl="0" algn="l">
              <a:spcBef>
                <a:spcPts val="0"/>
              </a:spcBef>
              <a:spcAft>
                <a:spcPts val="0"/>
              </a:spcAft>
              <a:buClr>
                <a:schemeClr val="dk1"/>
              </a:buClr>
              <a:buSzPts val="1500"/>
              <a:buChar char="○"/>
            </a:pPr>
            <a:r>
              <a:rPr lang="en" sz="1500" u="sng">
                <a:solidFill>
                  <a:schemeClr val="dk2"/>
                </a:solidFill>
                <a:hlinkClick r:id="rId4">
                  <a:extLst>
                    <a:ext uri="{A12FA001-AC4F-418D-AE19-62706E023703}">
                      <ahyp:hlinkClr val="tx"/>
                    </a:ext>
                  </a:extLst>
                </a:hlinkClick>
              </a:rPr>
              <a:t>MLflow AI Gateway</a:t>
            </a:r>
            <a:r>
              <a:rPr lang="en" sz="1500"/>
              <a:t> can be used to manage requests to different LLM API providers: </a:t>
            </a:r>
            <a:endParaRPr sz="1500"/>
          </a:p>
          <a:p>
            <a:pPr indent="-323850" lvl="2" marL="1371600" rtl="0" algn="l">
              <a:spcBef>
                <a:spcPts val="0"/>
              </a:spcBef>
              <a:spcAft>
                <a:spcPts val="0"/>
              </a:spcAft>
              <a:buSzPts val="1500"/>
              <a:buChar char="■"/>
            </a:pPr>
            <a:r>
              <a:rPr lang="en" sz="1500"/>
              <a:t>S</a:t>
            </a:r>
            <a:r>
              <a:rPr lang="en" sz="1500"/>
              <a:t>tandardize interactions with SaaS and OSS LLMs for such LLM pipelines</a:t>
            </a:r>
            <a:endParaRPr sz="1500"/>
          </a:p>
          <a:p>
            <a:pPr indent="-323850" lvl="2" marL="1371600" rtl="0" algn="l">
              <a:spcBef>
                <a:spcPts val="0"/>
              </a:spcBef>
              <a:spcAft>
                <a:spcPts val="0"/>
              </a:spcAft>
              <a:buSzPts val="1500"/>
              <a:buChar char="■"/>
            </a:pPr>
            <a:r>
              <a:rPr lang="en" sz="1500"/>
              <a:t>H</a:t>
            </a:r>
            <a:r>
              <a:rPr lang="en" sz="1500"/>
              <a:t>igh-level interface simplifying the interaction with these services by providing a unified endpoint to handle specific LLM related requests.</a:t>
            </a:r>
            <a:endParaRPr sz="1500"/>
          </a:p>
          <a:p>
            <a:pPr indent="-323850" lvl="0" marL="457200" rtl="0" algn="l">
              <a:spcBef>
                <a:spcPts val="0"/>
              </a:spcBef>
              <a:spcAft>
                <a:spcPts val="0"/>
              </a:spcAft>
              <a:buClr>
                <a:schemeClr val="dk1"/>
              </a:buClr>
              <a:buSzPts val="1500"/>
              <a:buChar char="●"/>
            </a:pPr>
            <a:r>
              <a:rPr b="1" lang="en" sz="1500"/>
              <a:t>Pre-trained or fine-tuned OSS LLMs:</a:t>
            </a:r>
            <a:endParaRPr b="1" sz="1500"/>
          </a:p>
          <a:p>
            <a:pPr indent="-323850" lvl="1" marL="914400" rtl="0" algn="l">
              <a:spcBef>
                <a:spcPts val="0"/>
              </a:spcBef>
              <a:spcAft>
                <a:spcPts val="0"/>
              </a:spcAft>
              <a:buClr>
                <a:schemeClr val="dk1"/>
              </a:buClr>
              <a:buSzPts val="1500"/>
              <a:buChar char="○"/>
            </a:pPr>
            <a:r>
              <a:rPr lang="en" sz="1500"/>
              <a:t>When hosting your own LLMs, (e.g. downloaded from repositories like Hugging Face, and additionally fine-tuned), </a:t>
            </a:r>
            <a:r>
              <a:rPr lang="en" sz="1500" u="sng"/>
              <a:t>GPU instance types are typically required for optimized inference</a:t>
            </a:r>
            <a:r>
              <a:rPr lang="en" sz="1500"/>
              <a:t>.</a:t>
            </a:r>
            <a:endParaRPr sz="1500"/>
          </a:p>
          <a:p>
            <a:pPr indent="0" lvl="0" marL="0" rtl="0" algn="l">
              <a:spcBef>
                <a:spcPts val="1400"/>
              </a:spcBef>
              <a:spcAft>
                <a:spcPts val="0"/>
              </a:spcAft>
              <a:buNone/>
            </a:pPr>
            <a:r>
              <a:rPr lang="en" sz="1800">
                <a:solidFill>
                  <a:srgbClr val="666666"/>
                </a:solidFill>
              </a:rPr>
              <a:t>Batch inference</a:t>
            </a:r>
            <a:endParaRPr sz="1800">
              <a:solidFill>
                <a:srgbClr val="666666"/>
              </a:solidFill>
            </a:endParaRPr>
          </a:p>
          <a:p>
            <a:pPr indent="0" lvl="0" marL="0" rtl="0" algn="l">
              <a:spcBef>
                <a:spcPts val="400"/>
              </a:spcBef>
              <a:spcAft>
                <a:spcPts val="0"/>
              </a:spcAft>
              <a:buNone/>
            </a:pPr>
            <a:r>
              <a:rPr lang="en" sz="1500">
                <a:solidFill>
                  <a:srgbClr val="000000"/>
                </a:solidFill>
              </a:rPr>
              <a:t>Scenarios where immediate feedback is not critical (e.g. offline text summarization)</a:t>
            </a:r>
            <a:endParaRPr sz="1500">
              <a:solidFill>
                <a:srgbClr val="000000"/>
              </a:solidFill>
            </a:endParaRPr>
          </a:p>
          <a:p>
            <a:pPr indent="-323850" lvl="0" marL="457200" rtl="0" algn="l">
              <a:spcBef>
                <a:spcPts val="0"/>
              </a:spcBef>
              <a:spcAft>
                <a:spcPts val="0"/>
              </a:spcAft>
              <a:buSzPts val="1500"/>
              <a:buChar char="●"/>
            </a:pPr>
            <a:r>
              <a:rPr lang="en" sz="1500">
                <a:solidFill>
                  <a:srgbClr val="000000"/>
                </a:solidFill>
              </a:rPr>
              <a:t>Spark can be leveraged to </a:t>
            </a:r>
            <a:r>
              <a:rPr lang="en" sz="1500" u="sng">
                <a:solidFill>
                  <a:schemeClr val="dk2"/>
                </a:solidFill>
                <a:hlinkClick r:id="rId5">
                  <a:extLst>
                    <a:ext uri="{A12FA001-AC4F-418D-AE19-62706E023703}">
                      <ahyp:hlinkClr val="tx"/>
                    </a:ext>
                  </a:extLst>
                </a:hlinkClick>
              </a:rPr>
              <a:t>distribute inference across multiple machines</a:t>
            </a:r>
            <a:r>
              <a:rPr lang="en" sz="1500">
                <a:solidFill>
                  <a:srgbClr val="000000"/>
                </a:solidFill>
              </a:rPr>
              <a:t> (GPUs included). </a:t>
            </a:r>
            <a:endParaRPr sz="200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8" name="Shape 438"/>
        <p:cNvGrpSpPr/>
        <p:nvPr/>
      </p:nvGrpSpPr>
      <p:grpSpPr>
        <a:xfrm>
          <a:off x="0" y="0"/>
          <a:ext cx="0" cy="0"/>
          <a:chOff x="0" y="0"/>
          <a:chExt cx="0" cy="0"/>
        </a:xfrm>
      </p:grpSpPr>
      <p:sp>
        <p:nvSpPr>
          <p:cNvPr id="439" name="Google Shape;439;p56"/>
          <p:cNvSpPr txBox="1"/>
          <p:nvPr>
            <p:ph type="title"/>
          </p:nvPr>
        </p:nvSpPr>
        <p:spPr>
          <a:xfrm>
            <a:off x="749250" y="230801"/>
            <a:ext cx="10659300" cy="809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MLOps - What changes with LLMs?</a:t>
            </a:r>
            <a:endParaRPr sz="1800"/>
          </a:p>
        </p:txBody>
      </p:sp>
      <p:sp>
        <p:nvSpPr>
          <p:cNvPr id="440" name="Google Shape;440;p56"/>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441" name="Google Shape;441;p56"/>
          <p:cNvGraphicFramePr/>
          <p:nvPr/>
        </p:nvGraphicFramePr>
        <p:xfrm>
          <a:off x="749250" y="1083713"/>
          <a:ext cx="3000000" cy="3000000"/>
        </p:xfrm>
        <a:graphic>
          <a:graphicData uri="http://schemas.openxmlformats.org/drawingml/2006/table">
            <a:tbl>
              <a:tblPr>
                <a:noFill/>
                <a:tableStyleId>{AF622A55-386F-43F2-8CD5-79DE0DD4DBBA}</a:tableStyleId>
              </a:tblPr>
              <a:tblGrid>
                <a:gridCol w="4841225"/>
                <a:gridCol w="5878175"/>
              </a:tblGrid>
              <a:tr h="475800">
                <a:tc>
                  <a:txBody>
                    <a:bodyPr/>
                    <a:lstStyle/>
                    <a:p>
                      <a:pPr indent="0" lvl="0" marL="0" rtl="0" algn="l">
                        <a:spcBef>
                          <a:spcPts val="0"/>
                        </a:spcBef>
                        <a:spcAft>
                          <a:spcPts val="0"/>
                        </a:spcAft>
                        <a:buNone/>
                      </a:pPr>
                      <a:r>
                        <a:rPr b="1" lang="en" sz="1800">
                          <a:latin typeface="DM Sans"/>
                          <a:ea typeface="DM Sans"/>
                          <a:cs typeface="DM Sans"/>
                          <a:sym typeface="DM Sans"/>
                        </a:rPr>
                        <a:t>Properties of LLMs</a:t>
                      </a:r>
                      <a:endParaRPr b="1" sz="1800">
                        <a:latin typeface="DM Sans"/>
                        <a:ea typeface="DM Sans"/>
                        <a:cs typeface="DM Sans"/>
                        <a:sym typeface="DM Sans"/>
                      </a:endParaRPr>
                    </a:p>
                  </a:txBody>
                  <a:tcPr marT="91425" marB="91425" marR="91425" marL="91425">
                    <a:solidFill>
                      <a:schemeClr val="accent2"/>
                    </a:solidFill>
                  </a:tcPr>
                </a:tc>
                <a:tc>
                  <a:txBody>
                    <a:bodyPr/>
                    <a:lstStyle/>
                    <a:p>
                      <a:pPr indent="0" lvl="0" marL="0" rtl="0" algn="l">
                        <a:spcBef>
                          <a:spcPts val="0"/>
                        </a:spcBef>
                        <a:spcAft>
                          <a:spcPts val="0"/>
                        </a:spcAft>
                        <a:buNone/>
                      </a:pPr>
                      <a:r>
                        <a:rPr b="1" lang="en" sz="1800">
                          <a:latin typeface="DM Sans"/>
                          <a:ea typeface="DM Sans"/>
                          <a:cs typeface="DM Sans"/>
                          <a:sym typeface="DM Sans"/>
                        </a:rPr>
                        <a:t>Implications for MLOps</a:t>
                      </a:r>
                      <a:endParaRPr b="1" sz="1800">
                        <a:latin typeface="DM Sans"/>
                        <a:ea typeface="DM Sans"/>
                        <a:cs typeface="DM Sans"/>
                        <a:sym typeface="DM Sans"/>
                      </a:endParaRPr>
                    </a:p>
                  </a:txBody>
                  <a:tcPr marT="91425" marB="91425" marR="91425" marL="91425">
                    <a:solidFill>
                      <a:schemeClr val="accent2"/>
                    </a:solidFill>
                  </a:tcPr>
                </a:tc>
              </a:tr>
              <a:tr h="1744750">
                <a:tc>
                  <a:txBody>
                    <a:bodyPr/>
                    <a:lstStyle/>
                    <a:p>
                      <a:pPr indent="0" lvl="0" marL="0" rtl="0" algn="l">
                        <a:spcBef>
                          <a:spcPts val="0"/>
                        </a:spcBef>
                        <a:spcAft>
                          <a:spcPts val="0"/>
                        </a:spcAft>
                        <a:buNone/>
                      </a:pPr>
                      <a:r>
                        <a:rPr lang="en">
                          <a:latin typeface="DM Sans"/>
                          <a:ea typeface="DM Sans"/>
                          <a:cs typeface="DM Sans"/>
                          <a:sym typeface="DM Sans"/>
                        </a:rPr>
                        <a:t>LLMs are available in many forms:</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General proprietary and OSS models via paid APIs</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Off-the-shelf open source models</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Custom models fine-tunes for specific applications</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Custom pre-trained models </a:t>
                      </a:r>
                      <a:endParaRPr>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b="1" lang="en">
                          <a:latin typeface="DM Sans"/>
                          <a:ea typeface="DM Sans"/>
                          <a:cs typeface="DM Sans"/>
                          <a:sym typeface="DM Sans"/>
                        </a:rPr>
                        <a:t>Development process:</a:t>
                      </a:r>
                      <a:endParaRPr b="1">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Incremental development</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Starting from APIs through to custom models</a:t>
                      </a:r>
                      <a:endParaRPr>
                        <a:latin typeface="DM Sans"/>
                        <a:ea typeface="DM Sans"/>
                        <a:cs typeface="DM Sans"/>
                        <a:sym typeface="DM Sans"/>
                      </a:endParaRPr>
                    </a:p>
                  </a:txBody>
                  <a:tcPr marT="91425" marB="91425" marR="91425" marL="91425"/>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92"/>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810" name="Google Shape;810;p92"/>
          <p:cNvSpPr txBox="1"/>
          <p:nvPr>
            <p:ph type="title"/>
          </p:nvPr>
        </p:nvSpPr>
        <p:spPr>
          <a:xfrm>
            <a:off x="749250" y="383201"/>
            <a:ext cx="10659300" cy="809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000"/>
              <a:t>LLMOps </a:t>
            </a:r>
            <a:endParaRPr sz="4000"/>
          </a:p>
        </p:txBody>
      </p:sp>
      <p:sp>
        <p:nvSpPr>
          <p:cNvPr id="811" name="Google Shape;811;p92"/>
          <p:cNvSpPr txBox="1"/>
          <p:nvPr>
            <p:ph idx="4294967295" type="body"/>
          </p:nvPr>
        </p:nvSpPr>
        <p:spPr>
          <a:xfrm>
            <a:off x="749250" y="1219800"/>
            <a:ext cx="10659300" cy="4616400"/>
          </a:xfrm>
          <a:prstGeom prst="rect">
            <a:avLst/>
          </a:prstGeom>
        </p:spPr>
        <p:txBody>
          <a:bodyPr anchorCtr="0" anchor="t" bIns="0" lIns="0" spcFirstLastPara="1" rIns="0" wrap="square" tIns="0">
            <a:noAutofit/>
          </a:bodyPr>
          <a:lstStyle/>
          <a:p>
            <a:pPr indent="-381000" lvl="0" marL="457200" rtl="0" algn="l">
              <a:lnSpc>
                <a:spcPct val="115000"/>
              </a:lnSpc>
              <a:spcBef>
                <a:spcPts val="1100"/>
              </a:spcBef>
              <a:spcAft>
                <a:spcPts val="0"/>
              </a:spcAft>
              <a:buClr>
                <a:schemeClr val="lt2"/>
              </a:buClr>
              <a:buSzPts val="2400"/>
              <a:buChar char="●"/>
            </a:pPr>
            <a:r>
              <a:rPr lang="en">
                <a:solidFill>
                  <a:schemeClr val="lt2"/>
                </a:solidFill>
              </a:rPr>
              <a:t>What changes with LLMs?</a:t>
            </a:r>
            <a:endParaRPr>
              <a:solidFill>
                <a:schemeClr val="lt2"/>
              </a:solidFill>
            </a:endParaRPr>
          </a:p>
          <a:p>
            <a:pPr indent="-381000" lvl="0" marL="457200" rtl="0" algn="l">
              <a:lnSpc>
                <a:spcPct val="115000"/>
              </a:lnSpc>
              <a:spcBef>
                <a:spcPts val="0"/>
              </a:spcBef>
              <a:spcAft>
                <a:spcPts val="0"/>
              </a:spcAft>
              <a:buClr>
                <a:schemeClr val="dk1"/>
              </a:buClr>
              <a:buSzPts val="2400"/>
              <a:buChar char="●"/>
            </a:pPr>
            <a:r>
              <a:rPr lang="en"/>
              <a:t>Key components of LLM-powered applications</a:t>
            </a:r>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Prompt engineering</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RAG</a:t>
            </a:r>
            <a:endParaRPr>
              <a:solidFill>
                <a:schemeClr val="lt2"/>
              </a:solidFill>
            </a:endParaRPr>
          </a:p>
          <a:p>
            <a:pPr indent="-330200" lvl="2" marL="1371600" rtl="0" algn="l">
              <a:lnSpc>
                <a:spcPct val="115000"/>
              </a:lnSpc>
              <a:spcBef>
                <a:spcPts val="0"/>
              </a:spcBef>
              <a:spcAft>
                <a:spcPts val="0"/>
              </a:spcAft>
              <a:buClr>
                <a:schemeClr val="lt2"/>
              </a:buClr>
              <a:buSzPts val="1600"/>
              <a:buChar char="■"/>
            </a:pPr>
            <a:r>
              <a:rPr lang="en">
                <a:solidFill>
                  <a:schemeClr val="lt2"/>
                </a:solidFill>
              </a:rPr>
              <a:t>Vector databases</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Third-party APIs vs self-hosted models</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Evals</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Packaging models/pipelines for deployment</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Inference</a:t>
            </a:r>
            <a:endParaRPr>
              <a:solidFill>
                <a:schemeClr val="lt2"/>
              </a:solidFill>
            </a:endParaRPr>
          </a:p>
          <a:p>
            <a:pPr indent="-355600" lvl="1" marL="914400" rtl="0" algn="l">
              <a:lnSpc>
                <a:spcPct val="115000"/>
              </a:lnSpc>
              <a:spcBef>
                <a:spcPts val="0"/>
              </a:spcBef>
              <a:spcAft>
                <a:spcPts val="0"/>
              </a:spcAft>
              <a:buSzPts val="2000"/>
              <a:buChar char="○"/>
            </a:pPr>
            <a:r>
              <a:rPr lang="en"/>
              <a:t>Managing cost/performance trade-offs</a:t>
            </a:r>
            <a:endParaRPr>
              <a:solidFill>
                <a:schemeClr val="lt2"/>
              </a:solidFill>
            </a:endParaRPr>
          </a:p>
          <a:p>
            <a:pPr indent="-381000" lvl="0" marL="457200" rtl="0" algn="l">
              <a:lnSpc>
                <a:spcPct val="115000"/>
              </a:lnSpc>
              <a:spcBef>
                <a:spcPts val="0"/>
              </a:spcBef>
              <a:spcAft>
                <a:spcPts val="0"/>
              </a:spcAft>
              <a:buClr>
                <a:schemeClr val="lt2"/>
              </a:buClr>
              <a:buSzPts val="2400"/>
              <a:buChar char="●"/>
            </a:pPr>
            <a:r>
              <a:rPr lang="en">
                <a:solidFill>
                  <a:schemeClr val="lt2"/>
                </a:solidFill>
              </a:rPr>
              <a:t>Reference architecture</a:t>
            </a:r>
            <a:endParaRPr>
              <a:solidFill>
                <a:schemeClr val="lt2"/>
              </a:solidFill>
            </a:endParaRPr>
          </a:p>
          <a:p>
            <a:pPr indent="-381000" lvl="0" marL="457200" rtl="0" algn="l">
              <a:lnSpc>
                <a:spcPct val="115000"/>
              </a:lnSpc>
              <a:spcBef>
                <a:spcPts val="0"/>
              </a:spcBef>
              <a:spcAft>
                <a:spcPts val="0"/>
              </a:spcAft>
              <a:buClr>
                <a:schemeClr val="lt2"/>
              </a:buClr>
              <a:buSzPts val="2400"/>
              <a:buChar char="●"/>
            </a:pPr>
            <a:r>
              <a:rPr lang="en">
                <a:solidFill>
                  <a:schemeClr val="lt2"/>
                </a:solidFill>
              </a:rPr>
              <a:t>Resources</a:t>
            </a:r>
            <a:endParaRPr>
              <a:solidFill>
                <a:schemeClr val="lt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93"/>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817" name="Google Shape;817;p93"/>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Managing cost/performance</a:t>
            </a:r>
            <a:endParaRPr/>
          </a:p>
        </p:txBody>
      </p:sp>
      <p:sp>
        <p:nvSpPr>
          <p:cNvPr id="818" name="Google Shape;818;p93"/>
          <p:cNvSpPr txBox="1"/>
          <p:nvPr/>
        </p:nvSpPr>
        <p:spPr>
          <a:xfrm>
            <a:off x="8664850" y="0"/>
            <a:ext cx="3524100" cy="5748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rPr lang="en" sz="2000">
                <a:solidFill>
                  <a:schemeClr val="accent4"/>
                </a:solidFill>
                <a:latin typeface="DM Sans"/>
                <a:ea typeface="DM Sans"/>
                <a:cs typeface="DM Sans"/>
                <a:sym typeface="DM Sans"/>
              </a:rPr>
              <a:t>LLMOps - Key components</a:t>
            </a:r>
            <a:endParaRPr sz="2000">
              <a:solidFill>
                <a:schemeClr val="accent4"/>
              </a:solidFill>
              <a:latin typeface="DM Sans"/>
              <a:ea typeface="DM Sans"/>
              <a:cs typeface="DM Sans"/>
              <a:sym typeface="DM Sans"/>
            </a:endParaRPr>
          </a:p>
        </p:txBody>
      </p:sp>
      <p:sp>
        <p:nvSpPr>
          <p:cNvPr id="819" name="Google Shape;819;p93"/>
          <p:cNvSpPr txBox="1"/>
          <p:nvPr>
            <p:ph idx="2" type="body"/>
          </p:nvPr>
        </p:nvSpPr>
        <p:spPr>
          <a:xfrm>
            <a:off x="761797" y="1531625"/>
            <a:ext cx="10659300" cy="4149900"/>
          </a:xfrm>
          <a:prstGeom prst="rect">
            <a:avLst/>
          </a:prstGeom>
        </p:spPr>
        <p:txBody>
          <a:bodyPr anchorCtr="0" anchor="t" bIns="0" lIns="0" spcFirstLastPara="1" rIns="0" wrap="square" tIns="0">
            <a:noAutofit/>
          </a:bodyPr>
          <a:lstStyle/>
          <a:p>
            <a:pPr indent="-330200" lvl="0" marL="457200" rtl="0" algn="l">
              <a:spcBef>
                <a:spcPts val="0"/>
              </a:spcBef>
              <a:spcAft>
                <a:spcPts val="0"/>
              </a:spcAft>
              <a:buClr>
                <a:schemeClr val="dk1"/>
              </a:buClr>
              <a:buSzPts val="1600"/>
              <a:buAutoNum type="arabicPeriod"/>
            </a:pPr>
            <a:r>
              <a:rPr b="1" lang="en" sz="1600"/>
              <a:t>Start simple, but plan for scaling:</a:t>
            </a:r>
            <a:r>
              <a:rPr lang="en" sz="1600"/>
              <a:t> </a:t>
            </a:r>
            <a:endParaRPr sz="1600"/>
          </a:p>
          <a:p>
            <a:pPr indent="-330200" lvl="1" marL="914400" rtl="0" algn="l">
              <a:spcBef>
                <a:spcPts val="0"/>
              </a:spcBef>
              <a:spcAft>
                <a:spcPts val="0"/>
              </a:spcAft>
              <a:buClr>
                <a:schemeClr val="dk1"/>
              </a:buClr>
              <a:buSzPts val="1600"/>
              <a:buChar char="•"/>
            </a:pPr>
            <a:r>
              <a:rPr lang="en" sz="1600"/>
              <a:t>Speed of development is key, so it is acceptable to use more expensive options, such as paid APIs for existing models. </a:t>
            </a:r>
            <a:endParaRPr sz="1600"/>
          </a:p>
          <a:p>
            <a:pPr indent="-330200" lvl="1" marL="914400" rtl="0" algn="l">
              <a:spcBef>
                <a:spcPts val="0"/>
              </a:spcBef>
              <a:spcAft>
                <a:spcPts val="0"/>
              </a:spcAft>
              <a:buClr>
                <a:schemeClr val="dk1"/>
              </a:buClr>
              <a:buSzPts val="1600"/>
              <a:buChar char="•"/>
            </a:pPr>
            <a:r>
              <a:rPr lang="en" sz="1600"/>
              <a:t>As you go, make sure to collect data such as queries and responses. </a:t>
            </a:r>
            <a:endParaRPr sz="1600"/>
          </a:p>
          <a:p>
            <a:pPr indent="-330200" lvl="0" marL="457200" rtl="0" algn="l">
              <a:spcBef>
                <a:spcPts val="0"/>
              </a:spcBef>
              <a:spcAft>
                <a:spcPts val="0"/>
              </a:spcAft>
              <a:buClr>
                <a:schemeClr val="dk1"/>
              </a:buClr>
              <a:buSzPts val="1600"/>
              <a:buAutoNum type="arabicPeriod"/>
            </a:pPr>
            <a:r>
              <a:rPr b="1" lang="en" sz="1600"/>
              <a:t>Scop</a:t>
            </a:r>
            <a:r>
              <a:rPr b="1" lang="en" sz="1600"/>
              <a:t>e out your costs:</a:t>
            </a:r>
            <a:r>
              <a:rPr lang="en" sz="1600"/>
              <a:t> (</a:t>
            </a:r>
            <a:r>
              <a:rPr lang="en" sz="1600" u="sng">
                <a:solidFill>
                  <a:schemeClr val="hlink"/>
                </a:solidFill>
                <a:hlinkClick r:id="rId3"/>
              </a:rPr>
              <a:t>example questions</a:t>
            </a:r>
            <a:r>
              <a:rPr lang="en" sz="1600"/>
              <a:t> from Professional Services </a:t>
            </a:r>
            <a:r>
              <a:rPr lang="en" sz="1600"/>
              <a:t>LLM</a:t>
            </a:r>
            <a:r>
              <a:rPr lang="en" sz="1600"/>
              <a:t> scoping doc)</a:t>
            </a:r>
            <a:endParaRPr sz="1600"/>
          </a:p>
          <a:p>
            <a:pPr indent="-330200" lvl="1" marL="914400" rtl="0" algn="l">
              <a:spcBef>
                <a:spcPts val="0"/>
              </a:spcBef>
              <a:spcAft>
                <a:spcPts val="0"/>
              </a:spcAft>
              <a:buClr>
                <a:schemeClr val="dk1"/>
              </a:buClr>
              <a:buSzPts val="1600"/>
              <a:buChar char="•"/>
            </a:pPr>
            <a:r>
              <a:rPr lang="en" sz="1600"/>
              <a:t>How many queries per second do you expect? </a:t>
            </a:r>
            <a:endParaRPr sz="1600"/>
          </a:p>
          <a:p>
            <a:pPr indent="-330200" lvl="1" marL="914400" rtl="0" algn="l">
              <a:spcBef>
                <a:spcPts val="0"/>
              </a:spcBef>
              <a:spcAft>
                <a:spcPts val="0"/>
              </a:spcAft>
              <a:buClr>
                <a:schemeClr val="dk1"/>
              </a:buClr>
              <a:buSzPts val="1600"/>
              <a:buChar char="•"/>
            </a:pPr>
            <a:r>
              <a:rPr lang="en" sz="1600"/>
              <a:t>Will requests come in bursts? </a:t>
            </a:r>
            <a:endParaRPr sz="1600"/>
          </a:p>
          <a:p>
            <a:pPr indent="-330200" lvl="1" marL="914400" rtl="0" algn="l">
              <a:spcBef>
                <a:spcPts val="0"/>
              </a:spcBef>
              <a:spcAft>
                <a:spcPts val="0"/>
              </a:spcAft>
              <a:buClr>
                <a:schemeClr val="dk1"/>
              </a:buClr>
              <a:buSzPts val="1600"/>
              <a:buChar char="•"/>
            </a:pPr>
            <a:r>
              <a:rPr lang="en" sz="1600"/>
              <a:t>How much does each query cost? </a:t>
            </a:r>
            <a:endParaRPr sz="1600"/>
          </a:p>
          <a:p>
            <a:pPr indent="-330200" lvl="1" marL="914400" rtl="0" algn="l">
              <a:spcBef>
                <a:spcPts val="0"/>
              </a:spcBef>
              <a:spcAft>
                <a:spcPts val="0"/>
              </a:spcAft>
              <a:buClr>
                <a:schemeClr val="dk1"/>
              </a:buClr>
              <a:buSzPts val="1600"/>
              <a:buChar char="•"/>
            </a:pPr>
            <a:r>
              <a:rPr lang="en" sz="1600"/>
              <a:t>These estimates will inform you about project feasibility and will help you to decide when to consider bringing the model in-house with open source models and fine-tuning.</a:t>
            </a:r>
            <a:endParaRPr sz="1600"/>
          </a:p>
          <a:p>
            <a:pPr indent="-330200" lvl="0" marL="457200" rtl="0" algn="l">
              <a:spcBef>
                <a:spcPts val="0"/>
              </a:spcBef>
              <a:spcAft>
                <a:spcPts val="0"/>
              </a:spcAft>
              <a:buClr>
                <a:schemeClr val="dk1"/>
              </a:buClr>
              <a:buSzPts val="1600"/>
              <a:buAutoNum type="arabicPeriod"/>
            </a:pPr>
            <a:r>
              <a:rPr b="1" lang="en" sz="1600"/>
              <a:t>Reduce costs by tweaking LLMs and queries:</a:t>
            </a:r>
            <a:r>
              <a:rPr lang="en" sz="1600"/>
              <a:t> </a:t>
            </a:r>
            <a:endParaRPr sz="1600"/>
          </a:p>
          <a:p>
            <a:pPr indent="-330200" lvl="1" marL="914400" rtl="0" algn="l">
              <a:spcBef>
                <a:spcPts val="0"/>
              </a:spcBef>
              <a:spcAft>
                <a:spcPts val="0"/>
              </a:spcAft>
              <a:buClr>
                <a:schemeClr val="dk1"/>
              </a:buClr>
              <a:buSzPts val="1600"/>
              <a:buChar char="•"/>
            </a:pPr>
            <a:r>
              <a:rPr lang="en" sz="1600"/>
              <a:t>Many LLM-specific techniques for reducing computation and costs. </a:t>
            </a:r>
            <a:endParaRPr sz="1600"/>
          </a:p>
          <a:p>
            <a:pPr indent="-330200" lvl="1" marL="914400" rtl="0" algn="l">
              <a:spcBef>
                <a:spcPts val="0"/>
              </a:spcBef>
              <a:spcAft>
                <a:spcPts val="0"/>
              </a:spcAft>
              <a:buClr>
                <a:schemeClr val="dk1"/>
              </a:buClr>
              <a:buSzPts val="1600"/>
              <a:buChar char="•"/>
            </a:pPr>
            <a:r>
              <a:rPr lang="en" sz="1600"/>
              <a:t>Shortening queries, tweaking inference configurations, and using smaller versions of models.</a:t>
            </a:r>
            <a:endParaRPr sz="1600"/>
          </a:p>
          <a:p>
            <a:pPr indent="-330200" lvl="0" marL="457200" rtl="0" algn="l">
              <a:spcBef>
                <a:spcPts val="0"/>
              </a:spcBef>
              <a:spcAft>
                <a:spcPts val="0"/>
              </a:spcAft>
              <a:buClr>
                <a:schemeClr val="dk1"/>
              </a:buClr>
              <a:buSzPts val="1600"/>
              <a:buAutoNum type="arabicPeriod"/>
            </a:pPr>
            <a:r>
              <a:rPr b="1" lang="en" sz="1600"/>
              <a:t>Get human feedback:</a:t>
            </a:r>
            <a:r>
              <a:rPr lang="en" sz="1600"/>
              <a:t> </a:t>
            </a:r>
            <a:endParaRPr sz="1600"/>
          </a:p>
          <a:p>
            <a:pPr indent="-330200" lvl="1" marL="914400" rtl="0" algn="l">
              <a:spcBef>
                <a:spcPts val="0"/>
              </a:spcBef>
              <a:spcAft>
                <a:spcPts val="0"/>
              </a:spcAft>
              <a:buClr>
                <a:schemeClr val="dk1"/>
              </a:buClr>
              <a:buSzPts val="1600"/>
              <a:buChar char="•"/>
            </a:pPr>
            <a:r>
              <a:rPr lang="en" sz="1600"/>
              <a:t>Easy to reduce costs but hard to say how changes impact your results unless you get human feedback from end users.</a:t>
            </a:r>
            <a:endParaRPr sz="23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94"/>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825" name="Google Shape;825;p94"/>
          <p:cNvSpPr txBox="1"/>
          <p:nvPr>
            <p:ph type="title"/>
          </p:nvPr>
        </p:nvSpPr>
        <p:spPr>
          <a:xfrm>
            <a:off x="749250" y="383201"/>
            <a:ext cx="10659300" cy="809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000"/>
              <a:t>LLMOps </a:t>
            </a:r>
            <a:endParaRPr sz="4000"/>
          </a:p>
        </p:txBody>
      </p:sp>
      <p:sp>
        <p:nvSpPr>
          <p:cNvPr id="826" name="Google Shape;826;p94"/>
          <p:cNvSpPr txBox="1"/>
          <p:nvPr>
            <p:ph idx="4294967295" type="body"/>
          </p:nvPr>
        </p:nvSpPr>
        <p:spPr>
          <a:xfrm>
            <a:off x="749250" y="1219800"/>
            <a:ext cx="10659300" cy="4616400"/>
          </a:xfrm>
          <a:prstGeom prst="rect">
            <a:avLst/>
          </a:prstGeom>
        </p:spPr>
        <p:txBody>
          <a:bodyPr anchorCtr="0" anchor="t" bIns="0" lIns="0" spcFirstLastPara="1" rIns="0" wrap="square" tIns="0">
            <a:noAutofit/>
          </a:bodyPr>
          <a:lstStyle/>
          <a:p>
            <a:pPr indent="-381000" lvl="0" marL="457200" rtl="0" algn="l">
              <a:lnSpc>
                <a:spcPct val="115000"/>
              </a:lnSpc>
              <a:spcBef>
                <a:spcPts val="1100"/>
              </a:spcBef>
              <a:spcAft>
                <a:spcPts val="0"/>
              </a:spcAft>
              <a:buClr>
                <a:schemeClr val="lt2"/>
              </a:buClr>
              <a:buSzPts val="2400"/>
              <a:buChar char="●"/>
            </a:pPr>
            <a:r>
              <a:rPr lang="en">
                <a:solidFill>
                  <a:schemeClr val="lt2"/>
                </a:solidFill>
              </a:rPr>
              <a:t>What changes with LLMs?</a:t>
            </a:r>
            <a:endParaRPr>
              <a:solidFill>
                <a:schemeClr val="lt2"/>
              </a:solidFill>
            </a:endParaRPr>
          </a:p>
          <a:p>
            <a:pPr indent="-381000" lvl="0" marL="457200" rtl="0" algn="l">
              <a:lnSpc>
                <a:spcPct val="115000"/>
              </a:lnSpc>
              <a:spcBef>
                <a:spcPts val="0"/>
              </a:spcBef>
              <a:spcAft>
                <a:spcPts val="0"/>
              </a:spcAft>
              <a:buClr>
                <a:schemeClr val="lt2"/>
              </a:buClr>
              <a:buSzPts val="2400"/>
              <a:buChar char="●"/>
            </a:pPr>
            <a:r>
              <a:rPr lang="en">
                <a:solidFill>
                  <a:schemeClr val="lt2"/>
                </a:solidFill>
              </a:rPr>
              <a:t>Key components of LLM-powered applications</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Prompt engineering</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RAG</a:t>
            </a:r>
            <a:endParaRPr>
              <a:solidFill>
                <a:schemeClr val="lt2"/>
              </a:solidFill>
            </a:endParaRPr>
          </a:p>
          <a:p>
            <a:pPr indent="-330200" lvl="2" marL="1371600" rtl="0" algn="l">
              <a:lnSpc>
                <a:spcPct val="115000"/>
              </a:lnSpc>
              <a:spcBef>
                <a:spcPts val="0"/>
              </a:spcBef>
              <a:spcAft>
                <a:spcPts val="0"/>
              </a:spcAft>
              <a:buClr>
                <a:schemeClr val="lt2"/>
              </a:buClr>
              <a:buSzPts val="1600"/>
              <a:buChar char="■"/>
            </a:pPr>
            <a:r>
              <a:rPr lang="en">
                <a:solidFill>
                  <a:schemeClr val="lt2"/>
                </a:solidFill>
              </a:rPr>
              <a:t>Vector databases</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Third-party APIs vs self-hosted models</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Evals</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Packaging models/pipelines for deployment</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Inference</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Managing cost/performance trade-offs</a:t>
            </a:r>
            <a:endParaRPr>
              <a:solidFill>
                <a:schemeClr val="lt2"/>
              </a:solidFill>
            </a:endParaRPr>
          </a:p>
          <a:p>
            <a:pPr indent="-381000" lvl="0" marL="457200" rtl="0" algn="l">
              <a:lnSpc>
                <a:spcPct val="115000"/>
              </a:lnSpc>
              <a:spcBef>
                <a:spcPts val="0"/>
              </a:spcBef>
              <a:spcAft>
                <a:spcPts val="0"/>
              </a:spcAft>
              <a:buClr>
                <a:schemeClr val="dk1"/>
              </a:buClr>
              <a:buSzPts val="2400"/>
              <a:buChar char="●"/>
            </a:pPr>
            <a:r>
              <a:rPr lang="en"/>
              <a:t>Reference architecture</a:t>
            </a:r>
            <a:endParaRPr/>
          </a:p>
          <a:p>
            <a:pPr indent="-381000" lvl="0" marL="457200" rtl="0" algn="l">
              <a:lnSpc>
                <a:spcPct val="115000"/>
              </a:lnSpc>
              <a:spcBef>
                <a:spcPts val="0"/>
              </a:spcBef>
              <a:spcAft>
                <a:spcPts val="0"/>
              </a:spcAft>
              <a:buClr>
                <a:schemeClr val="lt2"/>
              </a:buClr>
              <a:buSzPts val="2400"/>
              <a:buChar char="●"/>
            </a:pPr>
            <a:r>
              <a:rPr lang="en">
                <a:solidFill>
                  <a:schemeClr val="lt2"/>
                </a:solidFill>
              </a:rPr>
              <a:t>Resources</a:t>
            </a:r>
            <a:endParaRPr>
              <a:solidFill>
                <a:schemeClr val="lt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30" name="Shape 830"/>
        <p:cNvGrpSpPr/>
        <p:nvPr/>
      </p:nvGrpSpPr>
      <p:grpSpPr>
        <a:xfrm>
          <a:off x="0" y="0"/>
          <a:ext cx="0" cy="0"/>
          <a:chOff x="0" y="0"/>
          <a:chExt cx="0" cy="0"/>
        </a:xfrm>
      </p:grpSpPr>
      <p:sp>
        <p:nvSpPr>
          <p:cNvPr id="831" name="Google Shape;831;p95"/>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832" name="Google Shape;832;p95"/>
          <p:cNvSpPr txBox="1"/>
          <p:nvPr>
            <p:ph idx="1" type="subTitle"/>
          </p:nvPr>
        </p:nvSpPr>
        <p:spPr>
          <a:xfrm>
            <a:off x="76209" y="26102"/>
            <a:ext cx="106593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 sz="2000"/>
              <a:t>Production - RAG with a third-party LLM API </a:t>
            </a:r>
            <a:endParaRPr sz="2000"/>
          </a:p>
        </p:txBody>
      </p:sp>
      <p:pic>
        <p:nvPicPr>
          <p:cNvPr id="833" name="Google Shape;833;p95"/>
          <p:cNvPicPr preferRelativeResize="0"/>
          <p:nvPr/>
        </p:nvPicPr>
        <p:blipFill>
          <a:blip r:embed="rId3">
            <a:alphaModFix/>
          </a:blip>
          <a:stretch>
            <a:fillRect/>
          </a:stretch>
        </p:blipFill>
        <p:spPr>
          <a:xfrm>
            <a:off x="304800" y="304800"/>
            <a:ext cx="10567549" cy="6488575"/>
          </a:xfrm>
          <a:prstGeom prst="rect">
            <a:avLst/>
          </a:prstGeom>
          <a:noFill/>
          <a:ln>
            <a:noFill/>
          </a:ln>
        </p:spPr>
      </p:pic>
      <p:pic>
        <p:nvPicPr>
          <p:cNvPr id="834" name="Google Shape;834;p95"/>
          <p:cNvPicPr preferRelativeResize="0"/>
          <p:nvPr/>
        </p:nvPicPr>
        <p:blipFill rotWithShape="1">
          <a:blip r:embed="rId4">
            <a:alphaModFix/>
          </a:blip>
          <a:srcRect b="0" l="64787" r="0" t="21290"/>
          <a:stretch/>
        </p:blipFill>
        <p:spPr>
          <a:xfrm>
            <a:off x="11068037" y="5515677"/>
            <a:ext cx="1019362" cy="747579"/>
          </a:xfrm>
          <a:prstGeom prst="rect">
            <a:avLst/>
          </a:prstGeom>
          <a:noFill/>
          <a:ln>
            <a:noFill/>
          </a:ln>
        </p:spPr>
      </p:pic>
      <p:pic>
        <p:nvPicPr>
          <p:cNvPr id="835" name="Google Shape;835;p95"/>
          <p:cNvPicPr preferRelativeResize="0"/>
          <p:nvPr/>
        </p:nvPicPr>
        <p:blipFill rotWithShape="1">
          <a:blip r:embed="rId4">
            <a:alphaModFix/>
          </a:blip>
          <a:srcRect b="0" l="0" r="62228" t="0"/>
          <a:stretch/>
        </p:blipFill>
        <p:spPr>
          <a:xfrm>
            <a:off x="11042529" y="3891750"/>
            <a:ext cx="1070375" cy="929700"/>
          </a:xfrm>
          <a:prstGeom prst="rect">
            <a:avLst/>
          </a:prstGeom>
          <a:noFill/>
          <a:ln>
            <a:noFill/>
          </a:ln>
        </p:spPr>
      </p:pic>
      <p:pic>
        <p:nvPicPr>
          <p:cNvPr id="836" name="Google Shape;836;p95"/>
          <p:cNvPicPr preferRelativeResize="0"/>
          <p:nvPr/>
        </p:nvPicPr>
        <p:blipFill rotWithShape="1">
          <a:blip r:embed="rId4">
            <a:alphaModFix/>
          </a:blip>
          <a:srcRect b="0" l="37771" r="35212" t="25328"/>
          <a:stretch/>
        </p:blipFill>
        <p:spPr>
          <a:xfrm>
            <a:off x="11042523" y="4821453"/>
            <a:ext cx="765576" cy="6942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40" name="Shape 840"/>
        <p:cNvGrpSpPr/>
        <p:nvPr/>
      </p:nvGrpSpPr>
      <p:grpSpPr>
        <a:xfrm>
          <a:off x="0" y="0"/>
          <a:ext cx="0" cy="0"/>
          <a:chOff x="0" y="0"/>
          <a:chExt cx="0" cy="0"/>
        </a:xfrm>
      </p:grpSpPr>
      <p:sp>
        <p:nvSpPr>
          <p:cNvPr id="841" name="Google Shape;841;p96"/>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842" name="Google Shape;842;p96"/>
          <p:cNvSpPr txBox="1"/>
          <p:nvPr>
            <p:ph idx="1" type="subTitle"/>
          </p:nvPr>
        </p:nvSpPr>
        <p:spPr>
          <a:xfrm>
            <a:off x="76209" y="26102"/>
            <a:ext cx="10659300" cy="583500"/>
          </a:xfrm>
          <a:prstGeom prst="rect">
            <a:avLst/>
          </a:prstGeom>
        </p:spPr>
        <p:txBody>
          <a:bodyPr anchorCtr="0" anchor="t" bIns="0" lIns="0" spcFirstLastPara="1" rIns="0" wrap="square" tIns="0">
            <a:noAutofit/>
          </a:bodyPr>
          <a:lstStyle/>
          <a:p>
            <a:pPr indent="0" lvl="0" marL="0" rtl="0" algn="l">
              <a:spcBef>
                <a:spcPts val="1100"/>
              </a:spcBef>
              <a:spcAft>
                <a:spcPts val="0"/>
              </a:spcAft>
              <a:buNone/>
            </a:pPr>
            <a:r>
              <a:rPr lang="en" sz="2000"/>
              <a:t>Production - RAG with a fine-tuned OSS model</a:t>
            </a:r>
            <a:endParaRPr sz="2000"/>
          </a:p>
        </p:txBody>
      </p:sp>
      <p:pic>
        <p:nvPicPr>
          <p:cNvPr id="843" name="Google Shape;843;p96"/>
          <p:cNvPicPr preferRelativeResize="0"/>
          <p:nvPr/>
        </p:nvPicPr>
        <p:blipFill>
          <a:blip r:embed="rId3">
            <a:alphaModFix/>
          </a:blip>
          <a:stretch>
            <a:fillRect/>
          </a:stretch>
        </p:blipFill>
        <p:spPr>
          <a:xfrm>
            <a:off x="332500" y="292300"/>
            <a:ext cx="10572302" cy="6482575"/>
          </a:xfrm>
          <a:prstGeom prst="rect">
            <a:avLst/>
          </a:prstGeom>
          <a:noFill/>
          <a:ln>
            <a:noFill/>
          </a:ln>
        </p:spPr>
      </p:pic>
      <p:pic>
        <p:nvPicPr>
          <p:cNvPr id="844" name="Google Shape;844;p96"/>
          <p:cNvPicPr preferRelativeResize="0"/>
          <p:nvPr/>
        </p:nvPicPr>
        <p:blipFill rotWithShape="1">
          <a:blip r:embed="rId4">
            <a:alphaModFix/>
          </a:blip>
          <a:srcRect b="0" l="64787" r="0" t="21290"/>
          <a:stretch/>
        </p:blipFill>
        <p:spPr>
          <a:xfrm>
            <a:off x="11068037" y="5515677"/>
            <a:ext cx="1019362" cy="747579"/>
          </a:xfrm>
          <a:prstGeom prst="rect">
            <a:avLst/>
          </a:prstGeom>
          <a:noFill/>
          <a:ln>
            <a:noFill/>
          </a:ln>
        </p:spPr>
      </p:pic>
      <p:pic>
        <p:nvPicPr>
          <p:cNvPr id="845" name="Google Shape;845;p96"/>
          <p:cNvPicPr preferRelativeResize="0"/>
          <p:nvPr/>
        </p:nvPicPr>
        <p:blipFill rotWithShape="1">
          <a:blip r:embed="rId4">
            <a:alphaModFix/>
          </a:blip>
          <a:srcRect b="0" l="0" r="62228" t="0"/>
          <a:stretch/>
        </p:blipFill>
        <p:spPr>
          <a:xfrm>
            <a:off x="11042529" y="3891750"/>
            <a:ext cx="1070375" cy="929700"/>
          </a:xfrm>
          <a:prstGeom prst="rect">
            <a:avLst/>
          </a:prstGeom>
          <a:noFill/>
          <a:ln>
            <a:noFill/>
          </a:ln>
        </p:spPr>
      </p:pic>
      <p:pic>
        <p:nvPicPr>
          <p:cNvPr id="846" name="Google Shape;846;p96"/>
          <p:cNvPicPr preferRelativeResize="0"/>
          <p:nvPr/>
        </p:nvPicPr>
        <p:blipFill rotWithShape="1">
          <a:blip r:embed="rId4">
            <a:alphaModFix/>
          </a:blip>
          <a:srcRect b="0" l="37771" r="35212" t="25328"/>
          <a:stretch/>
        </p:blipFill>
        <p:spPr>
          <a:xfrm>
            <a:off x="11042523" y="4821453"/>
            <a:ext cx="765576" cy="6942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97"/>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852" name="Google Shape;852;p97"/>
          <p:cNvSpPr txBox="1"/>
          <p:nvPr>
            <p:ph type="title"/>
          </p:nvPr>
        </p:nvSpPr>
        <p:spPr>
          <a:xfrm>
            <a:off x="749250" y="383201"/>
            <a:ext cx="10659300" cy="809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4000"/>
              <a:t>LLMOps </a:t>
            </a:r>
            <a:endParaRPr sz="4000"/>
          </a:p>
        </p:txBody>
      </p:sp>
      <p:sp>
        <p:nvSpPr>
          <p:cNvPr id="853" name="Google Shape;853;p97"/>
          <p:cNvSpPr txBox="1"/>
          <p:nvPr>
            <p:ph idx="4294967295" type="body"/>
          </p:nvPr>
        </p:nvSpPr>
        <p:spPr>
          <a:xfrm>
            <a:off x="749250" y="1219800"/>
            <a:ext cx="10659300" cy="4616400"/>
          </a:xfrm>
          <a:prstGeom prst="rect">
            <a:avLst/>
          </a:prstGeom>
        </p:spPr>
        <p:txBody>
          <a:bodyPr anchorCtr="0" anchor="t" bIns="0" lIns="0" spcFirstLastPara="1" rIns="0" wrap="square" tIns="0">
            <a:noAutofit/>
          </a:bodyPr>
          <a:lstStyle/>
          <a:p>
            <a:pPr indent="-381000" lvl="0" marL="457200" rtl="0" algn="l">
              <a:lnSpc>
                <a:spcPct val="115000"/>
              </a:lnSpc>
              <a:spcBef>
                <a:spcPts val="1100"/>
              </a:spcBef>
              <a:spcAft>
                <a:spcPts val="0"/>
              </a:spcAft>
              <a:buClr>
                <a:schemeClr val="lt2"/>
              </a:buClr>
              <a:buSzPts val="2400"/>
              <a:buChar char="●"/>
            </a:pPr>
            <a:r>
              <a:rPr lang="en">
                <a:solidFill>
                  <a:schemeClr val="lt2"/>
                </a:solidFill>
              </a:rPr>
              <a:t>What changes with LLMs?</a:t>
            </a:r>
            <a:endParaRPr>
              <a:solidFill>
                <a:schemeClr val="lt2"/>
              </a:solidFill>
            </a:endParaRPr>
          </a:p>
          <a:p>
            <a:pPr indent="-381000" lvl="0" marL="457200" rtl="0" algn="l">
              <a:lnSpc>
                <a:spcPct val="115000"/>
              </a:lnSpc>
              <a:spcBef>
                <a:spcPts val="0"/>
              </a:spcBef>
              <a:spcAft>
                <a:spcPts val="0"/>
              </a:spcAft>
              <a:buClr>
                <a:schemeClr val="lt2"/>
              </a:buClr>
              <a:buSzPts val="2400"/>
              <a:buChar char="●"/>
            </a:pPr>
            <a:r>
              <a:rPr lang="en">
                <a:solidFill>
                  <a:schemeClr val="lt2"/>
                </a:solidFill>
              </a:rPr>
              <a:t>Key components of LLM-powered applications</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Prompt engineering</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RAG</a:t>
            </a:r>
            <a:endParaRPr>
              <a:solidFill>
                <a:schemeClr val="lt2"/>
              </a:solidFill>
            </a:endParaRPr>
          </a:p>
          <a:p>
            <a:pPr indent="-330200" lvl="2" marL="1371600" rtl="0" algn="l">
              <a:lnSpc>
                <a:spcPct val="115000"/>
              </a:lnSpc>
              <a:spcBef>
                <a:spcPts val="0"/>
              </a:spcBef>
              <a:spcAft>
                <a:spcPts val="0"/>
              </a:spcAft>
              <a:buClr>
                <a:schemeClr val="lt2"/>
              </a:buClr>
              <a:buSzPts val="1600"/>
              <a:buChar char="■"/>
            </a:pPr>
            <a:r>
              <a:rPr lang="en">
                <a:solidFill>
                  <a:schemeClr val="lt2"/>
                </a:solidFill>
              </a:rPr>
              <a:t>Vector databases</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Fine-tuning LLMs</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Pre-training from scratch</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Third-party APIs vs self-hosted models</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Evals</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Packaging models/pipelines for deployment</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Inference</a:t>
            </a:r>
            <a:endParaRPr>
              <a:solidFill>
                <a:schemeClr val="lt2"/>
              </a:solidFill>
            </a:endParaRPr>
          </a:p>
          <a:p>
            <a:pPr indent="-355600" lvl="1" marL="914400" rtl="0" algn="l">
              <a:lnSpc>
                <a:spcPct val="115000"/>
              </a:lnSpc>
              <a:spcBef>
                <a:spcPts val="0"/>
              </a:spcBef>
              <a:spcAft>
                <a:spcPts val="0"/>
              </a:spcAft>
              <a:buClr>
                <a:schemeClr val="lt2"/>
              </a:buClr>
              <a:buSzPts val="2000"/>
              <a:buChar char="○"/>
            </a:pPr>
            <a:r>
              <a:rPr lang="en">
                <a:solidFill>
                  <a:schemeClr val="lt2"/>
                </a:solidFill>
              </a:rPr>
              <a:t>Managing cost/performance trade-offs</a:t>
            </a:r>
            <a:endParaRPr>
              <a:solidFill>
                <a:schemeClr val="lt2"/>
              </a:solidFill>
            </a:endParaRPr>
          </a:p>
          <a:p>
            <a:pPr indent="-381000" lvl="0" marL="457200" rtl="0" algn="l">
              <a:lnSpc>
                <a:spcPct val="115000"/>
              </a:lnSpc>
              <a:spcBef>
                <a:spcPts val="0"/>
              </a:spcBef>
              <a:spcAft>
                <a:spcPts val="0"/>
              </a:spcAft>
              <a:buClr>
                <a:schemeClr val="lt2"/>
              </a:buClr>
              <a:buSzPts val="2400"/>
              <a:buChar char="●"/>
            </a:pPr>
            <a:r>
              <a:rPr lang="en">
                <a:solidFill>
                  <a:schemeClr val="lt2"/>
                </a:solidFill>
              </a:rPr>
              <a:t>Reference architecture</a:t>
            </a:r>
            <a:endParaRPr>
              <a:solidFill>
                <a:schemeClr val="lt2"/>
              </a:solidFill>
            </a:endParaRPr>
          </a:p>
          <a:p>
            <a:pPr indent="-381000" lvl="0" marL="457200" rtl="0" algn="l">
              <a:lnSpc>
                <a:spcPct val="115000"/>
              </a:lnSpc>
              <a:spcBef>
                <a:spcPts val="0"/>
              </a:spcBef>
              <a:spcAft>
                <a:spcPts val="0"/>
              </a:spcAft>
              <a:buClr>
                <a:schemeClr val="dk1"/>
              </a:buClr>
              <a:buSzPts val="2400"/>
              <a:buChar char="●"/>
            </a:pPr>
            <a:r>
              <a:rPr lang="en"/>
              <a:t>Resources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7" name="Shape 857"/>
        <p:cNvGrpSpPr/>
        <p:nvPr/>
      </p:nvGrpSpPr>
      <p:grpSpPr>
        <a:xfrm>
          <a:off x="0" y="0"/>
          <a:ext cx="0" cy="0"/>
          <a:chOff x="0" y="0"/>
          <a:chExt cx="0" cy="0"/>
        </a:xfrm>
      </p:grpSpPr>
      <p:sp>
        <p:nvSpPr>
          <p:cNvPr id="858" name="Google Shape;858;p98"/>
          <p:cNvSpPr txBox="1"/>
          <p:nvPr>
            <p:ph type="title"/>
          </p:nvPr>
        </p:nvSpPr>
        <p:spPr>
          <a:xfrm>
            <a:off x="749245" y="535597"/>
            <a:ext cx="10659300" cy="583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Resources: Big Book MLOps eBook</a:t>
            </a:r>
            <a:endParaRPr/>
          </a:p>
        </p:txBody>
      </p:sp>
      <p:sp>
        <p:nvSpPr>
          <p:cNvPr id="859" name="Google Shape;859;p98"/>
          <p:cNvSpPr txBox="1"/>
          <p:nvPr>
            <p:ph idx="2" type="body"/>
          </p:nvPr>
        </p:nvSpPr>
        <p:spPr>
          <a:xfrm>
            <a:off x="835075" y="1577412"/>
            <a:ext cx="10659300" cy="44376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t/>
            </a:r>
            <a:endParaRPr sz="2400"/>
          </a:p>
          <a:p>
            <a:pPr indent="0" lvl="0" marL="0" rtl="0" algn="l">
              <a:lnSpc>
                <a:spcPct val="150000"/>
              </a:lnSpc>
              <a:spcBef>
                <a:spcPts val="0"/>
              </a:spcBef>
              <a:spcAft>
                <a:spcPts val="0"/>
              </a:spcAft>
              <a:buNone/>
            </a:pPr>
            <a:r>
              <a:rPr lang="en" sz="2400"/>
              <a:t>[External] - </a:t>
            </a:r>
            <a:r>
              <a:rPr lang="en" sz="2400" u="sng">
                <a:solidFill>
                  <a:schemeClr val="hlink"/>
                </a:solidFill>
                <a:hlinkClick r:id="rId3"/>
              </a:rPr>
              <a:t>Big Book of MLOps V2</a:t>
            </a:r>
            <a:endParaRPr sz="2400"/>
          </a:p>
          <a:p>
            <a:pPr indent="0" lvl="0" marL="0" rtl="0" algn="l">
              <a:lnSpc>
                <a:spcPct val="150000"/>
              </a:lnSpc>
              <a:spcBef>
                <a:spcPts val="0"/>
              </a:spcBef>
              <a:spcAft>
                <a:spcPts val="0"/>
              </a:spcAft>
              <a:buNone/>
            </a:pPr>
            <a:r>
              <a:t/>
            </a:r>
            <a:endParaRPr sz="2400"/>
          </a:p>
          <a:p>
            <a:pPr indent="0" lvl="0" marL="0" rtl="0" algn="l">
              <a:lnSpc>
                <a:spcPct val="150000"/>
              </a:lnSpc>
              <a:spcBef>
                <a:spcPts val="0"/>
              </a:spcBef>
              <a:spcAft>
                <a:spcPts val="0"/>
              </a:spcAft>
              <a:buNone/>
            </a:pPr>
            <a:r>
              <a:rPr lang="en" sz="2400"/>
              <a:t>Part 1: </a:t>
            </a:r>
            <a:r>
              <a:rPr lang="en" sz="2400" u="sng">
                <a:solidFill>
                  <a:schemeClr val="hlink"/>
                </a:solidFill>
                <a:hlinkClick r:id="rId4"/>
              </a:rPr>
              <a:t>MLOps deck</a:t>
            </a:r>
            <a:r>
              <a:rPr lang="en" sz="2400"/>
              <a:t> (go/mlops/deck)</a:t>
            </a:r>
            <a:endParaRPr sz="2400"/>
          </a:p>
          <a:p>
            <a:pPr indent="0" lvl="0" marL="0" rtl="0" algn="l">
              <a:lnSpc>
                <a:spcPct val="150000"/>
              </a:lnSpc>
              <a:spcBef>
                <a:spcPts val="0"/>
              </a:spcBef>
              <a:spcAft>
                <a:spcPts val="0"/>
              </a:spcAft>
              <a:buNone/>
            </a:pPr>
            <a:r>
              <a:t/>
            </a:r>
            <a:endParaRPr sz="2400"/>
          </a:p>
        </p:txBody>
      </p:sp>
      <p:sp>
        <p:nvSpPr>
          <p:cNvPr id="860" name="Google Shape;860;p98"/>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5" name="Shape 445"/>
        <p:cNvGrpSpPr/>
        <p:nvPr/>
      </p:nvGrpSpPr>
      <p:grpSpPr>
        <a:xfrm>
          <a:off x="0" y="0"/>
          <a:ext cx="0" cy="0"/>
          <a:chOff x="0" y="0"/>
          <a:chExt cx="0" cy="0"/>
        </a:xfrm>
      </p:grpSpPr>
      <p:sp>
        <p:nvSpPr>
          <p:cNvPr id="446" name="Google Shape;446;p57"/>
          <p:cNvSpPr txBox="1"/>
          <p:nvPr>
            <p:ph type="title"/>
          </p:nvPr>
        </p:nvSpPr>
        <p:spPr>
          <a:xfrm>
            <a:off x="749250" y="230801"/>
            <a:ext cx="10659300" cy="809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MLOps - What changes with LLMs?</a:t>
            </a:r>
            <a:endParaRPr sz="1800"/>
          </a:p>
        </p:txBody>
      </p:sp>
      <p:sp>
        <p:nvSpPr>
          <p:cNvPr id="447" name="Google Shape;447;p57"/>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448" name="Google Shape;448;p57"/>
          <p:cNvGraphicFramePr/>
          <p:nvPr/>
        </p:nvGraphicFramePr>
        <p:xfrm>
          <a:off x="749250" y="1083713"/>
          <a:ext cx="3000000" cy="3000000"/>
        </p:xfrm>
        <a:graphic>
          <a:graphicData uri="http://schemas.openxmlformats.org/drawingml/2006/table">
            <a:tbl>
              <a:tblPr>
                <a:noFill/>
                <a:tableStyleId>{AF622A55-386F-43F2-8CD5-79DE0DD4DBBA}</a:tableStyleId>
              </a:tblPr>
              <a:tblGrid>
                <a:gridCol w="4841225"/>
                <a:gridCol w="5878175"/>
              </a:tblGrid>
              <a:tr h="475800">
                <a:tc>
                  <a:txBody>
                    <a:bodyPr/>
                    <a:lstStyle/>
                    <a:p>
                      <a:pPr indent="0" lvl="0" marL="0" rtl="0" algn="l">
                        <a:spcBef>
                          <a:spcPts val="0"/>
                        </a:spcBef>
                        <a:spcAft>
                          <a:spcPts val="0"/>
                        </a:spcAft>
                        <a:buNone/>
                      </a:pPr>
                      <a:r>
                        <a:rPr b="1" lang="en" sz="1800">
                          <a:latin typeface="DM Sans"/>
                          <a:ea typeface="DM Sans"/>
                          <a:cs typeface="DM Sans"/>
                          <a:sym typeface="DM Sans"/>
                        </a:rPr>
                        <a:t>Properties of LLMs</a:t>
                      </a:r>
                      <a:endParaRPr b="1" sz="1800">
                        <a:latin typeface="DM Sans"/>
                        <a:ea typeface="DM Sans"/>
                        <a:cs typeface="DM Sans"/>
                        <a:sym typeface="DM Sans"/>
                      </a:endParaRPr>
                    </a:p>
                  </a:txBody>
                  <a:tcPr marT="91425" marB="91425" marR="91425" marL="91425">
                    <a:solidFill>
                      <a:schemeClr val="accent2"/>
                    </a:solidFill>
                  </a:tcPr>
                </a:tc>
                <a:tc>
                  <a:txBody>
                    <a:bodyPr/>
                    <a:lstStyle/>
                    <a:p>
                      <a:pPr indent="0" lvl="0" marL="0" rtl="0" algn="l">
                        <a:spcBef>
                          <a:spcPts val="0"/>
                        </a:spcBef>
                        <a:spcAft>
                          <a:spcPts val="0"/>
                        </a:spcAft>
                        <a:buNone/>
                      </a:pPr>
                      <a:r>
                        <a:rPr b="1" lang="en" sz="1800">
                          <a:latin typeface="DM Sans"/>
                          <a:ea typeface="DM Sans"/>
                          <a:cs typeface="DM Sans"/>
                          <a:sym typeface="DM Sans"/>
                        </a:rPr>
                        <a:t>Implications for MLOps</a:t>
                      </a:r>
                      <a:endParaRPr b="1" sz="1800">
                        <a:latin typeface="DM Sans"/>
                        <a:ea typeface="DM Sans"/>
                        <a:cs typeface="DM Sans"/>
                        <a:sym typeface="DM Sans"/>
                      </a:endParaRPr>
                    </a:p>
                  </a:txBody>
                  <a:tcPr marT="91425" marB="91425" marR="91425" marL="91425">
                    <a:solidFill>
                      <a:schemeClr val="accent2"/>
                    </a:solidFill>
                  </a:tcPr>
                </a:tc>
              </a:tr>
              <a:tr h="1744750">
                <a:tc>
                  <a:txBody>
                    <a:bodyPr/>
                    <a:lstStyle/>
                    <a:p>
                      <a:pPr indent="0" lvl="0" marL="0" rtl="0" algn="l">
                        <a:spcBef>
                          <a:spcPts val="0"/>
                        </a:spcBef>
                        <a:spcAft>
                          <a:spcPts val="0"/>
                        </a:spcAft>
                        <a:buNone/>
                      </a:pPr>
                      <a:r>
                        <a:rPr lang="en">
                          <a:latin typeface="DM Sans"/>
                          <a:ea typeface="DM Sans"/>
                          <a:cs typeface="DM Sans"/>
                          <a:sym typeface="DM Sans"/>
                        </a:rPr>
                        <a:t>LLMs are available in many forms:</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General proprietary and OSS models via paid APIs</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Off-the-shelf open source models</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Custom models fine-tunes for specific applications</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Custom pre-trained models </a:t>
                      </a:r>
                      <a:endParaRPr>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b="1" lang="en">
                          <a:latin typeface="DM Sans"/>
                          <a:ea typeface="DM Sans"/>
                          <a:cs typeface="DM Sans"/>
                          <a:sym typeface="DM Sans"/>
                        </a:rPr>
                        <a:t>Development process:</a:t>
                      </a:r>
                      <a:endParaRPr b="1">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Incremental development</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Starting from APIs through to custom models</a:t>
                      </a:r>
                      <a:endParaRPr>
                        <a:latin typeface="DM Sans"/>
                        <a:ea typeface="DM Sans"/>
                        <a:cs typeface="DM Sans"/>
                        <a:sym typeface="DM Sans"/>
                      </a:endParaRPr>
                    </a:p>
                  </a:txBody>
                  <a:tcPr marT="91425" marB="91425" marR="91425" marL="91425"/>
                </a:tc>
              </a:tr>
              <a:tr h="1879825">
                <a:tc>
                  <a:txBody>
                    <a:bodyPr/>
                    <a:lstStyle/>
                    <a:p>
                      <a:pPr indent="0" lvl="0" marL="0" rtl="0" algn="l">
                        <a:spcBef>
                          <a:spcPts val="0"/>
                        </a:spcBef>
                        <a:spcAft>
                          <a:spcPts val="0"/>
                        </a:spcAft>
                        <a:buNone/>
                      </a:pPr>
                      <a:r>
                        <a:rPr lang="en">
                          <a:latin typeface="DM Sans"/>
                          <a:ea typeface="DM Sans"/>
                          <a:cs typeface="DM Sans"/>
                          <a:sym typeface="DM Sans"/>
                        </a:rPr>
                        <a:t>LLMs take natural language prompts as input:</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Prompts can be engineered to elicit desired response</a:t>
                      </a:r>
                      <a:endParaRPr>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b="1" lang="en">
                          <a:latin typeface="DM Sans"/>
                          <a:ea typeface="DM Sans"/>
                          <a:cs typeface="DM Sans"/>
                          <a:sym typeface="DM Sans"/>
                        </a:rPr>
                        <a:t>Development process:</a:t>
                      </a:r>
                      <a:endParaRPr b="1">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Designing test templates for querying LLMs forms important part of development process</a:t>
                      </a:r>
                      <a:endParaRPr>
                        <a:latin typeface="DM Sans"/>
                        <a:ea typeface="DM Sans"/>
                        <a:cs typeface="DM Sans"/>
                        <a:sym typeface="DM Sans"/>
                      </a:endParaRPr>
                    </a:p>
                    <a:p>
                      <a:pPr indent="0" lvl="0" marL="45720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b="1" lang="en">
                          <a:latin typeface="DM Sans"/>
                          <a:ea typeface="DM Sans"/>
                          <a:cs typeface="DM Sans"/>
                          <a:sym typeface="DM Sans"/>
                        </a:rPr>
                        <a:t>Packaging artifacts:</a:t>
                      </a:r>
                      <a:endParaRPr b="1">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Artifacts packaged and promoted to production may be pipelines rather than models</a:t>
                      </a:r>
                      <a:endParaRPr>
                        <a:latin typeface="DM Sans"/>
                        <a:ea typeface="DM Sans"/>
                        <a:cs typeface="DM Sans"/>
                        <a:sym typeface="DM Sans"/>
                      </a:endParaRPr>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2" name="Shape 452"/>
        <p:cNvGrpSpPr/>
        <p:nvPr/>
      </p:nvGrpSpPr>
      <p:grpSpPr>
        <a:xfrm>
          <a:off x="0" y="0"/>
          <a:ext cx="0" cy="0"/>
          <a:chOff x="0" y="0"/>
          <a:chExt cx="0" cy="0"/>
        </a:xfrm>
      </p:grpSpPr>
      <p:sp>
        <p:nvSpPr>
          <p:cNvPr id="453" name="Google Shape;453;p58"/>
          <p:cNvSpPr txBox="1"/>
          <p:nvPr>
            <p:ph type="title"/>
          </p:nvPr>
        </p:nvSpPr>
        <p:spPr>
          <a:xfrm>
            <a:off x="749250" y="230801"/>
            <a:ext cx="10659300" cy="809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MLOps - What changes with LLMs?</a:t>
            </a:r>
            <a:endParaRPr sz="1800"/>
          </a:p>
        </p:txBody>
      </p:sp>
      <p:sp>
        <p:nvSpPr>
          <p:cNvPr id="454" name="Google Shape;454;p58"/>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455" name="Google Shape;455;p58"/>
          <p:cNvGraphicFramePr/>
          <p:nvPr/>
        </p:nvGraphicFramePr>
        <p:xfrm>
          <a:off x="749250" y="1083713"/>
          <a:ext cx="3000000" cy="3000000"/>
        </p:xfrm>
        <a:graphic>
          <a:graphicData uri="http://schemas.openxmlformats.org/drawingml/2006/table">
            <a:tbl>
              <a:tblPr>
                <a:noFill/>
                <a:tableStyleId>{AF622A55-386F-43F2-8CD5-79DE0DD4DBBA}</a:tableStyleId>
              </a:tblPr>
              <a:tblGrid>
                <a:gridCol w="4841225"/>
                <a:gridCol w="5878175"/>
              </a:tblGrid>
              <a:tr h="475800">
                <a:tc>
                  <a:txBody>
                    <a:bodyPr/>
                    <a:lstStyle/>
                    <a:p>
                      <a:pPr indent="0" lvl="0" marL="0" rtl="0" algn="l">
                        <a:spcBef>
                          <a:spcPts val="0"/>
                        </a:spcBef>
                        <a:spcAft>
                          <a:spcPts val="0"/>
                        </a:spcAft>
                        <a:buNone/>
                      </a:pPr>
                      <a:r>
                        <a:rPr b="1" lang="en" sz="1800">
                          <a:latin typeface="DM Sans"/>
                          <a:ea typeface="DM Sans"/>
                          <a:cs typeface="DM Sans"/>
                          <a:sym typeface="DM Sans"/>
                        </a:rPr>
                        <a:t>Properties of LLMs</a:t>
                      </a:r>
                      <a:endParaRPr b="1" sz="1800">
                        <a:latin typeface="DM Sans"/>
                        <a:ea typeface="DM Sans"/>
                        <a:cs typeface="DM Sans"/>
                        <a:sym typeface="DM Sans"/>
                      </a:endParaRPr>
                    </a:p>
                  </a:txBody>
                  <a:tcPr marT="91425" marB="91425" marR="91425" marL="91425">
                    <a:solidFill>
                      <a:schemeClr val="accent2"/>
                    </a:solidFill>
                  </a:tcPr>
                </a:tc>
                <a:tc>
                  <a:txBody>
                    <a:bodyPr/>
                    <a:lstStyle/>
                    <a:p>
                      <a:pPr indent="0" lvl="0" marL="0" rtl="0" algn="l">
                        <a:spcBef>
                          <a:spcPts val="0"/>
                        </a:spcBef>
                        <a:spcAft>
                          <a:spcPts val="0"/>
                        </a:spcAft>
                        <a:buNone/>
                      </a:pPr>
                      <a:r>
                        <a:rPr b="1" lang="en" sz="1800">
                          <a:latin typeface="DM Sans"/>
                          <a:ea typeface="DM Sans"/>
                          <a:cs typeface="DM Sans"/>
                          <a:sym typeface="DM Sans"/>
                        </a:rPr>
                        <a:t>Implications for MLOps</a:t>
                      </a:r>
                      <a:endParaRPr b="1" sz="1800">
                        <a:latin typeface="DM Sans"/>
                        <a:ea typeface="DM Sans"/>
                        <a:cs typeface="DM Sans"/>
                        <a:sym typeface="DM Sans"/>
                      </a:endParaRPr>
                    </a:p>
                  </a:txBody>
                  <a:tcPr marT="91425" marB="91425" marR="91425" marL="91425">
                    <a:solidFill>
                      <a:schemeClr val="accent2"/>
                    </a:solidFill>
                  </a:tcPr>
                </a:tc>
              </a:tr>
              <a:tr h="1744750">
                <a:tc>
                  <a:txBody>
                    <a:bodyPr/>
                    <a:lstStyle/>
                    <a:p>
                      <a:pPr indent="0" lvl="0" marL="0" rtl="0" algn="l">
                        <a:spcBef>
                          <a:spcPts val="0"/>
                        </a:spcBef>
                        <a:spcAft>
                          <a:spcPts val="0"/>
                        </a:spcAft>
                        <a:buNone/>
                      </a:pPr>
                      <a:r>
                        <a:rPr lang="en">
                          <a:latin typeface="DM Sans"/>
                          <a:ea typeface="DM Sans"/>
                          <a:cs typeface="DM Sans"/>
                          <a:sym typeface="DM Sans"/>
                        </a:rPr>
                        <a:t>LLMs are available in many forms:</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General proprietary and OSS models via paid APIs</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Off-the-shelf open source models</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Custom models fine-tunes for specific applications</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Custom pre-trained models </a:t>
                      </a:r>
                      <a:endParaRPr>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b="1" lang="en">
                          <a:latin typeface="DM Sans"/>
                          <a:ea typeface="DM Sans"/>
                          <a:cs typeface="DM Sans"/>
                          <a:sym typeface="DM Sans"/>
                        </a:rPr>
                        <a:t>Development process:</a:t>
                      </a:r>
                      <a:endParaRPr b="1">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Incremental development</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Starting from APIs through to custom models</a:t>
                      </a:r>
                      <a:endParaRPr>
                        <a:latin typeface="DM Sans"/>
                        <a:ea typeface="DM Sans"/>
                        <a:cs typeface="DM Sans"/>
                        <a:sym typeface="DM Sans"/>
                      </a:endParaRPr>
                    </a:p>
                  </a:txBody>
                  <a:tcPr marT="91425" marB="91425" marR="91425" marL="91425"/>
                </a:tc>
              </a:tr>
              <a:tr h="1879825">
                <a:tc>
                  <a:txBody>
                    <a:bodyPr/>
                    <a:lstStyle/>
                    <a:p>
                      <a:pPr indent="0" lvl="0" marL="0" rtl="0" algn="l">
                        <a:spcBef>
                          <a:spcPts val="0"/>
                        </a:spcBef>
                        <a:spcAft>
                          <a:spcPts val="0"/>
                        </a:spcAft>
                        <a:buNone/>
                      </a:pPr>
                      <a:r>
                        <a:rPr lang="en">
                          <a:latin typeface="DM Sans"/>
                          <a:ea typeface="DM Sans"/>
                          <a:cs typeface="DM Sans"/>
                          <a:sym typeface="DM Sans"/>
                        </a:rPr>
                        <a:t>LLMs take natural language prompts as input:</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Prompts can be engineered to elicit desired response</a:t>
                      </a:r>
                      <a:endParaRPr>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b="1" lang="en">
                          <a:latin typeface="DM Sans"/>
                          <a:ea typeface="DM Sans"/>
                          <a:cs typeface="DM Sans"/>
                          <a:sym typeface="DM Sans"/>
                        </a:rPr>
                        <a:t>Development process:</a:t>
                      </a:r>
                      <a:endParaRPr b="1">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Designing test templates for querying LLMs forms important part of development process</a:t>
                      </a:r>
                      <a:endParaRPr>
                        <a:latin typeface="DM Sans"/>
                        <a:ea typeface="DM Sans"/>
                        <a:cs typeface="DM Sans"/>
                        <a:sym typeface="DM Sans"/>
                      </a:endParaRPr>
                    </a:p>
                    <a:p>
                      <a:pPr indent="0" lvl="0" marL="457200" rtl="0" algn="l">
                        <a:spcBef>
                          <a:spcPts val="0"/>
                        </a:spcBef>
                        <a:spcAft>
                          <a:spcPts val="0"/>
                        </a:spcAft>
                        <a:buNone/>
                      </a:pPr>
                      <a:r>
                        <a:t/>
                      </a:r>
                      <a:endParaRPr>
                        <a:latin typeface="DM Sans"/>
                        <a:ea typeface="DM Sans"/>
                        <a:cs typeface="DM Sans"/>
                        <a:sym typeface="DM Sans"/>
                      </a:endParaRPr>
                    </a:p>
                    <a:p>
                      <a:pPr indent="0" lvl="0" marL="0" rtl="0" algn="l">
                        <a:spcBef>
                          <a:spcPts val="0"/>
                        </a:spcBef>
                        <a:spcAft>
                          <a:spcPts val="0"/>
                        </a:spcAft>
                        <a:buNone/>
                      </a:pPr>
                      <a:r>
                        <a:rPr b="1" lang="en">
                          <a:latin typeface="DM Sans"/>
                          <a:ea typeface="DM Sans"/>
                          <a:cs typeface="DM Sans"/>
                          <a:sym typeface="DM Sans"/>
                        </a:rPr>
                        <a:t>Packaging artifacts:</a:t>
                      </a:r>
                      <a:endParaRPr b="1">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Artifacts packaged and promoted to production may be pipelines rather than models</a:t>
                      </a:r>
                      <a:endParaRPr>
                        <a:latin typeface="DM Sans"/>
                        <a:ea typeface="DM Sans"/>
                        <a:cs typeface="DM Sans"/>
                        <a:sym typeface="DM Sans"/>
                      </a:endParaRPr>
                    </a:p>
                  </a:txBody>
                  <a:tcPr marT="91425" marB="91425" marR="91425" marL="91425"/>
                </a:tc>
              </a:tr>
              <a:tr h="1174100">
                <a:tc>
                  <a:txBody>
                    <a:bodyPr/>
                    <a:lstStyle/>
                    <a:p>
                      <a:pPr indent="0" lvl="0" marL="0" rtl="0" algn="l">
                        <a:spcBef>
                          <a:spcPts val="0"/>
                        </a:spcBef>
                        <a:spcAft>
                          <a:spcPts val="0"/>
                        </a:spcAft>
                        <a:buNone/>
                      </a:pPr>
                      <a:r>
                        <a:rPr lang="en">
                          <a:latin typeface="DM Sans"/>
                          <a:ea typeface="DM Sans"/>
                          <a:cs typeface="DM Sans"/>
                          <a:sym typeface="DM Sans"/>
                        </a:rPr>
                        <a:t>LLMs can be given prompts with examples and/or context</a:t>
                      </a:r>
                      <a:endParaRPr>
                        <a:latin typeface="DM Sans"/>
                        <a:ea typeface="DM Sans"/>
                        <a:cs typeface="DM Sans"/>
                        <a:sym typeface="DM Sans"/>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DM Sans"/>
                          <a:ea typeface="DM Sans"/>
                          <a:cs typeface="DM Sans"/>
                          <a:sym typeface="DM Sans"/>
                        </a:rPr>
                        <a:t>Serving infrastructure:</a:t>
                      </a:r>
                      <a:endParaRPr b="1">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External tools such as vector databases used to search for relevant context</a:t>
                      </a:r>
                      <a:endParaRPr>
                        <a:latin typeface="DM Sans"/>
                        <a:ea typeface="DM Sans"/>
                        <a:cs typeface="DM Sans"/>
                        <a:sym typeface="DM Sans"/>
                      </a:endParaRPr>
                    </a:p>
                  </a:txBody>
                  <a:tcPr marT="91425" marB="91425" marR="91425" marL="91425">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9" name="Shape 459"/>
        <p:cNvGrpSpPr/>
        <p:nvPr/>
      </p:nvGrpSpPr>
      <p:grpSpPr>
        <a:xfrm>
          <a:off x="0" y="0"/>
          <a:ext cx="0" cy="0"/>
          <a:chOff x="0" y="0"/>
          <a:chExt cx="0" cy="0"/>
        </a:xfrm>
      </p:grpSpPr>
      <p:sp>
        <p:nvSpPr>
          <p:cNvPr id="460" name="Google Shape;460;p59"/>
          <p:cNvSpPr txBox="1"/>
          <p:nvPr>
            <p:ph type="title"/>
          </p:nvPr>
        </p:nvSpPr>
        <p:spPr>
          <a:xfrm>
            <a:off x="749250" y="230801"/>
            <a:ext cx="10659300" cy="809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MLOps - What changes with LLMs?</a:t>
            </a:r>
            <a:endParaRPr sz="1800"/>
          </a:p>
        </p:txBody>
      </p:sp>
      <p:sp>
        <p:nvSpPr>
          <p:cNvPr id="461" name="Google Shape;461;p59"/>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462" name="Google Shape;462;p59"/>
          <p:cNvGraphicFramePr/>
          <p:nvPr/>
        </p:nvGraphicFramePr>
        <p:xfrm>
          <a:off x="749250" y="1083713"/>
          <a:ext cx="3000000" cy="3000000"/>
        </p:xfrm>
        <a:graphic>
          <a:graphicData uri="http://schemas.openxmlformats.org/drawingml/2006/table">
            <a:tbl>
              <a:tblPr>
                <a:noFill/>
                <a:tableStyleId>{AF622A55-386F-43F2-8CD5-79DE0DD4DBBA}</a:tableStyleId>
              </a:tblPr>
              <a:tblGrid>
                <a:gridCol w="4841225"/>
                <a:gridCol w="5878175"/>
              </a:tblGrid>
              <a:tr h="475800">
                <a:tc>
                  <a:txBody>
                    <a:bodyPr/>
                    <a:lstStyle/>
                    <a:p>
                      <a:pPr indent="0" lvl="0" marL="0" rtl="0" algn="l">
                        <a:spcBef>
                          <a:spcPts val="0"/>
                        </a:spcBef>
                        <a:spcAft>
                          <a:spcPts val="0"/>
                        </a:spcAft>
                        <a:buNone/>
                      </a:pPr>
                      <a:r>
                        <a:rPr b="1" lang="en" sz="1800">
                          <a:latin typeface="DM Sans"/>
                          <a:ea typeface="DM Sans"/>
                          <a:cs typeface="DM Sans"/>
                          <a:sym typeface="DM Sans"/>
                        </a:rPr>
                        <a:t>Properties of LLMs</a:t>
                      </a:r>
                      <a:endParaRPr b="1" sz="1800">
                        <a:latin typeface="DM Sans"/>
                        <a:ea typeface="DM Sans"/>
                        <a:cs typeface="DM Sans"/>
                        <a:sym typeface="DM Sans"/>
                      </a:endParaRPr>
                    </a:p>
                  </a:txBody>
                  <a:tcPr marT="91425" marB="91425" marR="91425" marL="91425">
                    <a:lnB cap="flat" cmpd="sng" w="9525">
                      <a:solidFill>
                        <a:srgbClr val="9E9E9E"/>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b="1" lang="en" sz="1800">
                          <a:latin typeface="DM Sans"/>
                          <a:ea typeface="DM Sans"/>
                          <a:cs typeface="DM Sans"/>
                          <a:sym typeface="DM Sans"/>
                        </a:rPr>
                        <a:t>Implications for MLOps</a:t>
                      </a:r>
                      <a:endParaRPr b="1" sz="1800">
                        <a:latin typeface="DM Sans"/>
                        <a:ea typeface="DM Sans"/>
                        <a:cs typeface="DM Sans"/>
                        <a:sym typeface="DM Sans"/>
                      </a:endParaRPr>
                    </a:p>
                  </a:txBody>
                  <a:tcPr marT="91425" marB="91425" marR="91425" marL="91425">
                    <a:lnB cap="flat" cmpd="sng" w="9525">
                      <a:solidFill>
                        <a:srgbClr val="9E9E9E"/>
                      </a:solidFill>
                      <a:prstDash val="solid"/>
                      <a:round/>
                      <a:headEnd len="sm" w="sm" type="none"/>
                      <a:tailEnd len="sm" w="sm" type="none"/>
                    </a:lnB>
                    <a:solidFill>
                      <a:schemeClr val="accent2"/>
                    </a:solidFill>
                  </a:tcPr>
                </a:tc>
              </a:tr>
              <a:tr h="1400350">
                <a:tc>
                  <a:txBody>
                    <a:bodyPr/>
                    <a:lstStyle/>
                    <a:p>
                      <a:pPr indent="0" lvl="0" marL="0" rtl="0" algn="l">
                        <a:spcBef>
                          <a:spcPts val="0"/>
                        </a:spcBef>
                        <a:spcAft>
                          <a:spcPts val="0"/>
                        </a:spcAft>
                        <a:buNone/>
                      </a:pPr>
                      <a:r>
                        <a:rPr lang="en">
                          <a:latin typeface="DM Sans"/>
                          <a:ea typeface="DM Sans"/>
                          <a:cs typeface="DM Sans"/>
                          <a:sym typeface="DM Sans"/>
                        </a:rPr>
                        <a:t>Proprietary and OSS models available via third-party API providers</a:t>
                      </a:r>
                      <a:endParaRPr>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DM Sans"/>
                          <a:ea typeface="DM Sans"/>
                          <a:cs typeface="DM Sans"/>
                          <a:sym typeface="DM Sans"/>
                        </a:rPr>
                        <a:t>API governance:</a:t>
                      </a:r>
                      <a:endParaRPr b="1">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In order to have optionality and flexibility to switch between API providers, it becomes important to have a centralized system for API governance.</a:t>
                      </a:r>
                      <a:endParaRPr>
                        <a:latin typeface="DM Sans"/>
                        <a:ea typeface="DM Sans"/>
                        <a:cs typeface="DM Sans"/>
                        <a:sym typeface="DM Sans"/>
                      </a:endParaRPr>
                    </a:p>
                    <a:p>
                      <a:pPr indent="0" lvl="0" marL="0" rtl="0" algn="l">
                        <a:spcBef>
                          <a:spcPts val="0"/>
                        </a:spcBef>
                        <a:spcAft>
                          <a:spcPts val="0"/>
                        </a:spcAft>
                        <a:buNone/>
                      </a:pPr>
                      <a:r>
                        <a:t/>
                      </a:r>
                      <a:endParaRPr b="1">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6" name="Shape 466"/>
        <p:cNvGrpSpPr/>
        <p:nvPr/>
      </p:nvGrpSpPr>
      <p:grpSpPr>
        <a:xfrm>
          <a:off x="0" y="0"/>
          <a:ext cx="0" cy="0"/>
          <a:chOff x="0" y="0"/>
          <a:chExt cx="0" cy="0"/>
        </a:xfrm>
      </p:grpSpPr>
      <p:sp>
        <p:nvSpPr>
          <p:cNvPr id="467" name="Google Shape;467;p60"/>
          <p:cNvSpPr txBox="1"/>
          <p:nvPr>
            <p:ph type="title"/>
          </p:nvPr>
        </p:nvSpPr>
        <p:spPr>
          <a:xfrm>
            <a:off x="749250" y="230801"/>
            <a:ext cx="10659300" cy="809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MLOps - What changes with LLMs?</a:t>
            </a:r>
            <a:endParaRPr sz="1800"/>
          </a:p>
        </p:txBody>
      </p:sp>
      <p:sp>
        <p:nvSpPr>
          <p:cNvPr id="468" name="Google Shape;468;p60"/>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469" name="Google Shape;469;p60"/>
          <p:cNvGraphicFramePr/>
          <p:nvPr/>
        </p:nvGraphicFramePr>
        <p:xfrm>
          <a:off x="749250" y="1083713"/>
          <a:ext cx="3000000" cy="3000000"/>
        </p:xfrm>
        <a:graphic>
          <a:graphicData uri="http://schemas.openxmlformats.org/drawingml/2006/table">
            <a:tbl>
              <a:tblPr>
                <a:noFill/>
                <a:tableStyleId>{AF622A55-386F-43F2-8CD5-79DE0DD4DBBA}</a:tableStyleId>
              </a:tblPr>
              <a:tblGrid>
                <a:gridCol w="4841225"/>
                <a:gridCol w="5878175"/>
              </a:tblGrid>
              <a:tr h="475800">
                <a:tc>
                  <a:txBody>
                    <a:bodyPr/>
                    <a:lstStyle/>
                    <a:p>
                      <a:pPr indent="0" lvl="0" marL="0" rtl="0" algn="l">
                        <a:spcBef>
                          <a:spcPts val="0"/>
                        </a:spcBef>
                        <a:spcAft>
                          <a:spcPts val="0"/>
                        </a:spcAft>
                        <a:buNone/>
                      </a:pPr>
                      <a:r>
                        <a:rPr b="1" lang="en" sz="1800">
                          <a:latin typeface="DM Sans"/>
                          <a:ea typeface="DM Sans"/>
                          <a:cs typeface="DM Sans"/>
                          <a:sym typeface="DM Sans"/>
                        </a:rPr>
                        <a:t>Properties of LLMs</a:t>
                      </a:r>
                      <a:endParaRPr b="1" sz="1800">
                        <a:latin typeface="DM Sans"/>
                        <a:ea typeface="DM Sans"/>
                        <a:cs typeface="DM Sans"/>
                        <a:sym typeface="DM Sans"/>
                      </a:endParaRPr>
                    </a:p>
                  </a:txBody>
                  <a:tcPr marT="91425" marB="91425" marR="91425" marL="91425">
                    <a:lnB cap="flat" cmpd="sng" w="9525">
                      <a:solidFill>
                        <a:srgbClr val="9E9E9E"/>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b="1" lang="en" sz="1800">
                          <a:latin typeface="DM Sans"/>
                          <a:ea typeface="DM Sans"/>
                          <a:cs typeface="DM Sans"/>
                          <a:sym typeface="DM Sans"/>
                        </a:rPr>
                        <a:t>Implications for MLOps</a:t>
                      </a:r>
                      <a:endParaRPr b="1" sz="1800">
                        <a:latin typeface="DM Sans"/>
                        <a:ea typeface="DM Sans"/>
                        <a:cs typeface="DM Sans"/>
                        <a:sym typeface="DM Sans"/>
                      </a:endParaRPr>
                    </a:p>
                  </a:txBody>
                  <a:tcPr marT="91425" marB="91425" marR="91425" marL="91425">
                    <a:lnB cap="flat" cmpd="sng" w="9525">
                      <a:solidFill>
                        <a:srgbClr val="9E9E9E"/>
                      </a:solidFill>
                      <a:prstDash val="solid"/>
                      <a:round/>
                      <a:headEnd len="sm" w="sm" type="none"/>
                      <a:tailEnd len="sm" w="sm" type="none"/>
                    </a:lnB>
                    <a:solidFill>
                      <a:schemeClr val="accent2"/>
                    </a:solidFill>
                  </a:tcPr>
                </a:tc>
              </a:tr>
              <a:tr h="1400350">
                <a:tc>
                  <a:txBody>
                    <a:bodyPr/>
                    <a:lstStyle/>
                    <a:p>
                      <a:pPr indent="0" lvl="0" marL="0" rtl="0" algn="l">
                        <a:spcBef>
                          <a:spcPts val="0"/>
                        </a:spcBef>
                        <a:spcAft>
                          <a:spcPts val="0"/>
                        </a:spcAft>
                        <a:buNone/>
                      </a:pPr>
                      <a:r>
                        <a:rPr lang="en">
                          <a:latin typeface="DM Sans"/>
                          <a:ea typeface="DM Sans"/>
                          <a:cs typeface="DM Sans"/>
                          <a:sym typeface="DM Sans"/>
                        </a:rPr>
                        <a:t>Proprietary and OSS models available via third-party API providers</a:t>
                      </a:r>
                      <a:endParaRPr>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DM Sans"/>
                          <a:ea typeface="DM Sans"/>
                          <a:cs typeface="DM Sans"/>
                          <a:sym typeface="DM Sans"/>
                        </a:rPr>
                        <a:t>API governance:</a:t>
                      </a:r>
                      <a:endParaRPr b="1">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In order to have optionality and flexibility to switch between API providers, it becomes important to have a centralized system for API governance.</a:t>
                      </a:r>
                      <a:endParaRPr>
                        <a:latin typeface="DM Sans"/>
                        <a:ea typeface="DM Sans"/>
                        <a:cs typeface="DM Sans"/>
                        <a:sym typeface="DM Sans"/>
                      </a:endParaRPr>
                    </a:p>
                    <a:p>
                      <a:pPr indent="0" lvl="0" marL="0" rtl="0" algn="l">
                        <a:spcBef>
                          <a:spcPts val="0"/>
                        </a:spcBef>
                        <a:spcAft>
                          <a:spcPts val="0"/>
                        </a:spcAft>
                        <a:buNone/>
                      </a:pPr>
                      <a:r>
                        <a:t/>
                      </a:r>
                      <a:endParaRPr b="1">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325475">
                <a:tc>
                  <a:txBody>
                    <a:bodyPr/>
                    <a:lstStyle/>
                    <a:p>
                      <a:pPr indent="0" lvl="0" marL="0" rtl="0" algn="l">
                        <a:spcBef>
                          <a:spcPts val="0"/>
                        </a:spcBef>
                        <a:spcAft>
                          <a:spcPts val="0"/>
                        </a:spcAft>
                        <a:buNone/>
                      </a:pPr>
                      <a:r>
                        <a:rPr lang="en">
                          <a:latin typeface="DM Sans"/>
                          <a:ea typeface="DM Sans"/>
                          <a:cs typeface="DM Sans"/>
                          <a:sym typeface="DM Sans"/>
                        </a:rPr>
                        <a:t>LLMs are very large deep learning models, often ranging from gigabytes to hundreds of gigabytes</a:t>
                      </a:r>
                      <a:endParaRPr>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DM Sans"/>
                          <a:ea typeface="DM Sans"/>
                          <a:cs typeface="DM Sans"/>
                          <a:sym typeface="DM Sans"/>
                        </a:rPr>
                        <a:t>Serving infrastructure:</a:t>
                      </a:r>
                      <a:endParaRPr b="1">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LLMs require GPUs for serving</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If models need to be dynamically loaded, fast storage becomes essential</a:t>
                      </a:r>
                      <a:endParaRPr>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3" name="Shape 473"/>
        <p:cNvGrpSpPr/>
        <p:nvPr/>
      </p:nvGrpSpPr>
      <p:grpSpPr>
        <a:xfrm>
          <a:off x="0" y="0"/>
          <a:ext cx="0" cy="0"/>
          <a:chOff x="0" y="0"/>
          <a:chExt cx="0" cy="0"/>
        </a:xfrm>
      </p:grpSpPr>
      <p:sp>
        <p:nvSpPr>
          <p:cNvPr id="474" name="Google Shape;474;p61"/>
          <p:cNvSpPr txBox="1"/>
          <p:nvPr>
            <p:ph type="title"/>
          </p:nvPr>
        </p:nvSpPr>
        <p:spPr>
          <a:xfrm>
            <a:off x="749250" y="230801"/>
            <a:ext cx="10659300" cy="809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MLOps - What changes with LLMs?</a:t>
            </a:r>
            <a:endParaRPr sz="1800"/>
          </a:p>
        </p:txBody>
      </p:sp>
      <p:sp>
        <p:nvSpPr>
          <p:cNvPr id="475" name="Google Shape;475;p61"/>
          <p:cNvSpPr txBox="1"/>
          <p:nvPr>
            <p:ph idx="12" type="sldNum"/>
          </p:nvPr>
        </p:nvSpPr>
        <p:spPr>
          <a:xfrm>
            <a:off x="11097669" y="6473300"/>
            <a:ext cx="324300" cy="186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476" name="Google Shape;476;p61"/>
          <p:cNvGraphicFramePr/>
          <p:nvPr/>
        </p:nvGraphicFramePr>
        <p:xfrm>
          <a:off x="749250" y="1083713"/>
          <a:ext cx="3000000" cy="3000000"/>
        </p:xfrm>
        <a:graphic>
          <a:graphicData uri="http://schemas.openxmlformats.org/drawingml/2006/table">
            <a:tbl>
              <a:tblPr>
                <a:noFill/>
                <a:tableStyleId>{AF622A55-386F-43F2-8CD5-79DE0DD4DBBA}</a:tableStyleId>
              </a:tblPr>
              <a:tblGrid>
                <a:gridCol w="4841225"/>
                <a:gridCol w="5878175"/>
              </a:tblGrid>
              <a:tr h="475800">
                <a:tc>
                  <a:txBody>
                    <a:bodyPr/>
                    <a:lstStyle/>
                    <a:p>
                      <a:pPr indent="0" lvl="0" marL="0" rtl="0" algn="l">
                        <a:spcBef>
                          <a:spcPts val="0"/>
                        </a:spcBef>
                        <a:spcAft>
                          <a:spcPts val="0"/>
                        </a:spcAft>
                        <a:buNone/>
                      </a:pPr>
                      <a:r>
                        <a:rPr b="1" lang="en" sz="1800">
                          <a:latin typeface="DM Sans"/>
                          <a:ea typeface="DM Sans"/>
                          <a:cs typeface="DM Sans"/>
                          <a:sym typeface="DM Sans"/>
                        </a:rPr>
                        <a:t>Properties of LLMs</a:t>
                      </a:r>
                      <a:endParaRPr b="1" sz="1800">
                        <a:latin typeface="DM Sans"/>
                        <a:ea typeface="DM Sans"/>
                        <a:cs typeface="DM Sans"/>
                        <a:sym typeface="DM Sans"/>
                      </a:endParaRPr>
                    </a:p>
                  </a:txBody>
                  <a:tcPr marT="91425" marB="91425" marR="91425" marL="91425">
                    <a:lnB cap="flat" cmpd="sng" w="9525">
                      <a:solidFill>
                        <a:srgbClr val="9E9E9E"/>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b="1" lang="en" sz="1800">
                          <a:latin typeface="DM Sans"/>
                          <a:ea typeface="DM Sans"/>
                          <a:cs typeface="DM Sans"/>
                          <a:sym typeface="DM Sans"/>
                        </a:rPr>
                        <a:t>Implications for MLOps</a:t>
                      </a:r>
                      <a:endParaRPr b="1" sz="1800">
                        <a:latin typeface="DM Sans"/>
                        <a:ea typeface="DM Sans"/>
                        <a:cs typeface="DM Sans"/>
                        <a:sym typeface="DM Sans"/>
                      </a:endParaRPr>
                    </a:p>
                  </a:txBody>
                  <a:tcPr marT="91425" marB="91425" marR="91425" marL="91425">
                    <a:lnB cap="flat" cmpd="sng" w="9525">
                      <a:solidFill>
                        <a:srgbClr val="9E9E9E"/>
                      </a:solidFill>
                      <a:prstDash val="solid"/>
                      <a:round/>
                      <a:headEnd len="sm" w="sm" type="none"/>
                      <a:tailEnd len="sm" w="sm" type="none"/>
                    </a:lnB>
                    <a:solidFill>
                      <a:schemeClr val="accent2"/>
                    </a:solidFill>
                  </a:tcPr>
                </a:tc>
              </a:tr>
              <a:tr h="1400350">
                <a:tc>
                  <a:txBody>
                    <a:bodyPr/>
                    <a:lstStyle/>
                    <a:p>
                      <a:pPr indent="0" lvl="0" marL="0" rtl="0" algn="l">
                        <a:spcBef>
                          <a:spcPts val="0"/>
                        </a:spcBef>
                        <a:spcAft>
                          <a:spcPts val="0"/>
                        </a:spcAft>
                        <a:buNone/>
                      </a:pPr>
                      <a:r>
                        <a:rPr lang="en">
                          <a:latin typeface="DM Sans"/>
                          <a:ea typeface="DM Sans"/>
                          <a:cs typeface="DM Sans"/>
                          <a:sym typeface="DM Sans"/>
                        </a:rPr>
                        <a:t>Proprietary and OSS models available via third-party API providers</a:t>
                      </a:r>
                      <a:endParaRPr>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DM Sans"/>
                          <a:ea typeface="DM Sans"/>
                          <a:cs typeface="DM Sans"/>
                          <a:sym typeface="DM Sans"/>
                        </a:rPr>
                        <a:t>API governance:</a:t>
                      </a:r>
                      <a:endParaRPr b="1">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In order to have optionality and flexibility to switch between API providers, it becomes important to have a centralized system for API governance.</a:t>
                      </a:r>
                      <a:endParaRPr>
                        <a:latin typeface="DM Sans"/>
                        <a:ea typeface="DM Sans"/>
                        <a:cs typeface="DM Sans"/>
                        <a:sym typeface="DM Sans"/>
                      </a:endParaRPr>
                    </a:p>
                    <a:p>
                      <a:pPr indent="0" lvl="0" marL="0" rtl="0" algn="l">
                        <a:spcBef>
                          <a:spcPts val="0"/>
                        </a:spcBef>
                        <a:spcAft>
                          <a:spcPts val="0"/>
                        </a:spcAft>
                        <a:buNone/>
                      </a:pPr>
                      <a:r>
                        <a:t/>
                      </a:r>
                      <a:endParaRPr b="1">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325475">
                <a:tc>
                  <a:txBody>
                    <a:bodyPr/>
                    <a:lstStyle/>
                    <a:p>
                      <a:pPr indent="0" lvl="0" marL="0" rtl="0" algn="l">
                        <a:spcBef>
                          <a:spcPts val="0"/>
                        </a:spcBef>
                        <a:spcAft>
                          <a:spcPts val="0"/>
                        </a:spcAft>
                        <a:buNone/>
                      </a:pPr>
                      <a:r>
                        <a:rPr lang="en">
                          <a:latin typeface="DM Sans"/>
                          <a:ea typeface="DM Sans"/>
                          <a:cs typeface="DM Sans"/>
                          <a:sym typeface="DM Sans"/>
                        </a:rPr>
                        <a:t>LLMs are very large deep learning models, often ranging from gigabytes to hundreds of gigabytes</a:t>
                      </a:r>
                      <a:endParaRPr>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DM Sans"/>
                          <a:ea typeface="DM Sans"/>
                          <a:cs typeface="DM Sans"/>
                          <a:sym typeface="DM Sans"/>
                        </a:rPr>
                        <a:t>Serving infrastructure:</a:t>
                      </a:r>
                      <a:endParaRPr b="1">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LLMs require GPUs for serving</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If models need to be dynamically loaded, fast storage becomes essential</a:t>
                      </a:r>
                      <a:endParaRPr>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744750">
                <a:tc>
                  <a:txBody>
                    <a:bodyPr/>
                    <a:lstStyle/>
                    <a:p>
                      <a:pPr indent="0" lvl="0" marL="0" rtl="0" algn="l">
                        <a:spcBef>
                          <a:spcPts val="0"/>
                        </a:spcBef>
                        <a:spcAft>
                          <a:spcPts val="0"/>
                        </a:spcAft>
                        <a:buNone/>
                      </a:pPr>
                      <a:r>
                        <a:rPr lang="en">
                          <a:latin typeface="DM Sans"/>
                          <a:ea typeface="DM Sans"/>
                          <a:cs typeface="DM Sans"/>
                          <a:sym typeface="DM Sans"/>
                        </a:rPr>
                        <a:t>LLMs are hard to evaluate via traditional ML metrics since there is often no single “right” answer</a:t>
                      </a:r>
                      <a:endParaRPr>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DM Sans"/>
                          <a:ea typeface="DM Sans"/>
                          <a:cs typeface="DM Sans"/>
                          <a:sym typeface="DM Sans"/>
                        </a:rPr>
                        <a:t>Human feedback:</a:t>
                      </a:r>
                      <a:endParaRPr b="1">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Often required for evaluating and testing LLMs</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Important to incorporate this directly into the MLOps process, including testing, monitoring, for use in future fine-tuning.</a:t>
                      </a:r>
                      <a:endParaRPr>
                        <a:latin typeface="DM Sans"/>
                        <a:ea typeface="DM Sans"/>
                        <a:cs typeface="DM Sans"/>
                        <a:sym typeface="DM Sans"/>
                      </a:endParaRPr>
                    </a:p>
                    <a:p>
                      <a:pPr indent="0" lvl="0" marL="457200" rtl="0" algn="l">
                        <a:spcBef>
                          <a:spcPts val="0"/>
                        </a:spcBef>
                        <a:spcAft>
                          <a:spcPts val="0"/>
                        </a:spcAft>
                        <a:buNone/>
                      </a:pPr>
                      <a:r>
                        <a:t/>
                      </a:r>
                      <a:endParaRPr>
                        <a:latin typeface="DM Sans"/>
                        <a:ea typeface="DM Sans"/>
                        <a:cs typeface="DM Sans"/>
                        <a:sym typeface="DM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Databricks Theme">
  <a:themeElements>
    <a:clrScheme name="Office">
      <a:dk1>
        <a:srgbClr val="1B3139"/>
      </a:dk1>
      <a:lt1>
        <a:srgbClr val="F9F7F4"/>
      </a:lt1>
      <a:dk2>
        <a:srgbClr val="FF5F46"/>
      </a:dk2>
      <a:lt2>
        <a:srgbClr val="EEEDE9"/>
      </a:lt2>
      <a:accent1>
        <a:srgbClr val="1B5162"/>
      </a:accent1>
      <a:accent2>
        <a:srgbClr val="00A972"/>
      </a:accent2>
      <a:accent3>
        <a:srgbClr val="98102A"/>
      </a:accent3>
      <a:accent4>
        <a:srgbClr val="FFAB00"/>
      </a:accent4>
      <a:accent5>
        <a:srgbClr val="618794"/>
      </a:accent5>
      <a:accent6>
        <a:srgbClr val="4359FF"/>
      </a:accent6>
      <a:hlink>
        <a:srgbClr val="FF362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IS23 Template">
  <a:themeElements>
    <a:clrScheme name="DAIS23">
      <a:dk1>
        <a:srgbClr val="10121E"/>
      </a:dk1>
      <a:lt1>
        <a:srgbClr val="FFFFFF"/>
      </a:lt1>
      <a:dk2>
        <a:srgbClr val="000000"/>
      </a:dk2>
      <a:lt2>
        <a:srgbClr val="EEEDE9"/>
      </a:lt2>
      <a:accent1>
        <a:srgbClr val="F16047"/>
      </a:accent1>
      <a:accent2>
        <a:srgbClr val="85DDB5"/>
      </a:accent2>
      <a:accent3>
        <a:srgbClr val="A966FF"/>
      </a:accent3>
      <a:accent4>
        <a:srgbClr val="DA4478"/>
      </a:accent4>
      <a:accent5>
        <a:srgbClr val="D3BD92"/>
      </a:accent5>
      <a:accent6>
        <a:srgbClr val="FBAA00"/>
      </a:accent6>
      <a:hlink>
        <a:srgbClr val="F16047"/>
      </a:hlink>
      <a:folHlink>
        <a:srgbClr val="F1604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